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FF"/>
    <a:srgbClr val="002B86"/>
    <a:srgbClr val="EC0087"/>
    <a:srgbClr val="FFB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6FCF-748F-4485-A1AB-21E9E2BD9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962BE-F587-4EB5-B215-08754B130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8AB52-A1C2-4BFE-9369-0E1706CF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75B50-D686-4198-A5C7-1A3A5EC6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D899-BECC-4A92-B7EC-683B8AAE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241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A2B8-8494-4A95-8A43-E4B46C27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BD0C0-BD4F-4D92-8402-5E86A9A80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FD221-7633-4F25-A3C9-CE89F02E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C967-7F35-4198-8685-96DC8AC2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62D7-8EE4-4616-9EF7-B25EA6D3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14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150DA-CD7A-4C58-9FD0-160470114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5139C-7B1E-4F3D-9CBD-8FF76287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BF7E-445B-4194-ACC0-5AE8ACDE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EB2FC-0EF8-4DDB-8252-799F6D1C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1543-8A4D-4020-A190-7B7E7AE2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89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27A0-4FDC-42DA-A1FA-A6C7B1AB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76A87-94C4-4D26-B477-522935F6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48267-F40D-4A5E-871A-9D09CC9B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C1A2A-4AF6-4CB3-BA27-CF0C9109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D9E09-8958-4BBD-9EC5-99123448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31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8771-8A9B-40DC-AD6F-4CECD384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348BF-A096-425A-AF9D-C05AF038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F7593-E511-4BD4-AB9C-DCB7322B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7A3C-BD03-48F3-8D87-D2E2B1D7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77C2D-9ED5-4A92-919E-FE274F29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387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285B-C134-4881-B217-9D881D50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0F62-CA78-4E49-A0E0-BF2D468F9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3EE8F-9E80-447E-83C3-7B52EEBE0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05E41-585B-4AD2-A200-7C5E2A46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CBCCF-7421-4E6B-B48F-002EEE3F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03F53-B566-4245-A670-786DB695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396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E55F-6370-4F3E-80BE-A28395C9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ED883-7C06-4631-B1B5-5C1ABD43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DDBD5-B717-4CB4-92D1-F35C08CA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3E788-0D86-429D-BCDE-C093354CC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8278-C1C5-435F-8F7E-3E1C6B0BE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82367B-AB67-43EB-A3D8-17F982B3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D43A6-74C4-43BC-A28C-1A107CA7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2F412-2E37-48D3-9567-9961D150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59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F9F7-7F12-4B6C-BE79-76C7A9C7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35F1-0A05-4917-B92A-DD6A7F4E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14D7C-8CA3-49F5-9006-BD9131B4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48C6-274F-4D31-A110-FB483087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970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73E3A-22BA-4836-8E9C-074205F0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B7321-457A-4144-9FA3-21B2AE37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B8F44-FD29-400E-A793-109C9074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683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AF90-5900-4C5E-8893-B1D2E88A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9C5A0-A297-4481-9B6A-B9CF72DC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A2615-72A0-4130-8FE9-62DF2364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DE6BC-B4F4-4082-ACAA-C6DECECB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ABE83-B177-4D13-81C0-2B36A23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99E83-1054-41C7-A1A9-9F8A024B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69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3DE1-4ED1-4C1B-880C-043148478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D00C8-11A3-4A34-920E-0C5706057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8F33E-3A63-4444-9855-43BC74805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1566-E24F-4513-96C0-79CACF00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DA1DE-090F-4A33-B7C2-47A6306E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0182B-694E-4D68-B563-5986E330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5CD73B-5707-42AA-BA43-33796054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31A5-CC0C-489E-BF0F-0DB982BFD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9E9E9-D9A5-4CB7-A36F-7DC6EE0DF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68EA-9481-4057-B7D8-A8AFCA4C8A0A}" type="datetimeFigureOut">
              <a:rPr lang="en-ID" smtClean="0"/>
              <a:t>25/12/2021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B29DD-3E38-4CFD-B183-850078470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D3975-12C7-4D0B-90BA-834067AF7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808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939535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solidFill>
                  <a:srgbClr val="00A0FF"/>
                </a:solidFill>
                <a:latin typeface="Neufreit ExtraBold" panose="00000900000000000000" pitchFamily="50" charset="0"/>
              </a:rPr>
              <a:t>Best Practices</a:t>
            </a:r>
            <a:br>
              <a:rPr lang="en-US" sz="3000" dirty="0">
                <a:solidFill>
                  <a:srgbClr val="00A0FF"/>
                </a:solidFill>
                <a:latin typeface="Neufreit ExtraBold" panose="00000900000000000000" pitchFamily="50" charset="0"/>
              </a:rPr>
            </a:br>
            <a:r>
              <a:rPr lang="en-US" sz="30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Pembelajaran</a:t>
            </a:r>
            <a:r>
              <a:rPr lang="en-US" sz="3000" dirty="0">
                <a:solidFill>
                  <a:srgbClr val="00A0FF"/>
                </a:solidFill>
                <a:latin typeface="Neufreit ExtraBold" panose="00000900000000000000" pitchFamily="50" charset="0"/>
              </a:rPr>
              <a:t> Daring</a:t>
            </a:r>
            <a:endParaRPr lang="en-ID" sz="30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891475"/>
            <a:ext cx="10447868" cy="464592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 startAt="10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2 Gresik -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Moch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.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Moe'ti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M.Pd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.</a:t>
            </a:r>
          </a:p>
          <a:p>
            <a:pPr marL="457200" indent="-457200" algn="l">
              <a:buAutoNum type="arabicPeriod" startAt="9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10 GKB - </a:t>
            </a:r>
            <a:r>
              <a:rPr lang="fi-FI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Ristag Hamida Hanisia, M.Si 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</a:p>
          <a:p>
            <a:pPr marL="457200" indent="-457200" algn="l">
              <a:buAutoNum type="arabicPeriod" startAt="8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</a:t>
            </a:r>
            <a:r>
              <a:rPr lang="en-US" sz="2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Sidoarjo</a:t>
            </a: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 -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Chasiliriza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Nufiansyah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Yanuri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S.Pd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.</a:t>
            </a:r>
          </a:p>
          <a:p>
            <a:pPr marL="457200" indent="-457200" algn="l">
              <a:buAutoNum type="arabicPeriod" startAt="7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1 GKB -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Kaiisnawati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, S.S</a:t>
            </a:r>
          </a:p>
          <a:p>
            <a:pPr marL="457200" indent="-457200" algn="l">
              <a:buAutoNum type="arabicPeriod" startAt="6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6 Surabaya - </a:t>
            </a:r>
            <a:r>
              <a:rPr lang="en-US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Puspitawati</a:t>
            </a:r>
            <a:r>
              <a:rPr lang="en-US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endParaRPr lang="en-ID" sz="2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5"/>
              <a:tabLst>
                <a:tab pos="439738" algn="l"/>
              </a:tabLst>
            </a:pP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</a:t>
            </a:r>
            <a:r>
              <a:rPr lang="en-US" sz="2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Manyar</a:t>
            </a:r>
            <a:r>
              <a:rPr lang="en-US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 - </a:t>
            </a:r>
            <a:r>
              <a:rPr lang="en-ID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Pradita</a:t>
            </a:r>
            <a:r>
              <a:rPr lang="en-ID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 Eka Putri, </a:t>
            </a:r>
            <a:r>
              <a:rPr lang="en-ID" sz="2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S.Pd</a:t>
            </a:r>
            <a:r>
              <a:rPr lang="en-ID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.</a:t>
            </a:r>
          </a:p>
          <a:p>
            <a:pPr marL="342900" indent="-342900" algn="l">
              <a:buAutoNum type="arabicPeriod" startAt="4"/>
              <a:tabLst>
                <a:tab pos="439738" algn="l"/>
              </a:tabLst>
            </a:pPr>
            <a:r>
              <a:rPr lang="en-ID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</a:t>
            </a:r>
            <a:r>
              <a:rPr lang="en-ID" sz="2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Sidoarjo</a:t>
            </a:r>
            <a:r>
              <a:rPr lang="en-ID" sz="2000" b="1" dirty="0">
                <a:solidFill>
                  <a:srgbClr val="002B86"/>
                </a:solidFill>
                <a:latin typeface="Futura Bk BT" panose="020B0502020204020303" pitchFamily="34" charset="0"/>
              </a:rPr>
              <a:t> - </a:t>
            </a:r>
            <a:r>
              <a:rPr lang="pl-PL" sz="2000" dirty="0">
                <a:solidFill>
                  <a:srgbClr val="002B86"/>
                </a:solidFill>
                <a:latin typeface="Futura Bk BT" panose="020B0502020204020303" pitchFamily="34" charset="0"/>
              </a:rPr>
              <a:t>Pratiwi Samsugiyarni, S.Pd.</a:t>
            </a:r>
            <a:endParaRPr lang="en-US" sz="20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9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1891475"/>
            <a:ext cx="11125200" cy="4645923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BRONZE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8 Mas Mansur Kota Malang</a:t>
            </a:r>
          </a:p>
          <a:p>
            <a:pPr>
              <a:tabLst>
                <a:tab pos="439738" algn="l"/>
              </a:tabLst>
            </a:pPr>
            <a:r>
              <a:rPr lang="it-IT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Mentari Pramia Putri, S.Pd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SILVER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1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Trenggalek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it-IT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Eka Imbia Agus Diartika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GOLD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4 Surabaya</a:t>
            </a:r>
          </a:p>
          <a:p>
            <a:pPr>
              <a:tabLst>
                <a:tab pos="439738" algn="l"/>
              </a:tabLst>
            </a:pPr>
            <a:r>
              <a:rPr lang="fi-FI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Asri Ainindita S.M.B.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499681-44D1-49B9-AD2F-E3D52A1A29C0}"/>
              </a:ext>
            </a:extLst>
          </p:cNvPr>
          <p:cNvSpPr txBox="1">
            <a:spLocks/>
          </p:cNvSpPr>
          <p:nvPr/>
        </p:nvSpPr>
        <p:spPr>
          <a:xfrm>
            <a:off x="1523999" y="631339"/>
            <a:ext cx="6774611" cy="9395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>
                <a:solidFill>
                  <a:srgbClr val="00A0FF"/>
                </a:solidFill>
                <a:latin typeface="Neufreit ExtraBold" panose="00000900000000000000" pitchFamily="50" charset="0"/>
              </a:rPr>
              <a:t>Best Practices</a:t>
            </a:r>
            <a:br>
              <a:rPr lang="en-US" sz="3000">
                <a:solidFill>
                  <a:srgbClr val="00A0FF"/>
                </a:solidFill>
                <a:latin typeface="Neufreit ExtraBold" panose="00000900000000000000" pitchFamily="50" charset="0"/>
              </a:rPr>
            </a:br>
            <a:r>
              <a:rPr lang="en-US" sz="3000">
                <a:solidFill>
                  <a:srgbClr val="00A0FF"/>
                </a:solidFill>
                <a:latin typeface="Neufreit ExtraBold" panose="00000900000000000000" pitchFamily="50" charset="0"/>
              </a:rPr>
              <a:t>Pembelajaran Daring</a:t>
            </a:r>
            <a:endParaRPr lang="en-ID" sz="30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7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Futura Bk BT</vt:lpstr>
      <vt:lpstr>Neufreit ExtraBold</vt:lpstr>
      <vt:lpstr>Office Theme</vt:lpstr>
      <vt:lpstr>Best Practices Pembelajaran Daring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Lomba - Level</dc:title>
  <dc:creator>jatim.pwm@gmail.com</dc:creator>
  <cp:lastModifiedBy>PWM Jatim</cp:lastModifiedBy>
  <cp:revision>11</cp:revision>
  <dcterms:created xsi:type="dcterms:W3CDTF">2021-12-24T10:56:46Z</dcterms:created>
  <dcterms:modified xsi:type="dcterms:W3CDTF">2021-12-25T03:54:43Z</dcterms:modified>
</cp:coreProperties>
</file>