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Pengembangan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Media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Belajar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ISMUBA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891475"/>
            <a:ext cx="10447868" cy="464592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</a:t>
            </a:r>
            <a:r>
              <a:rPr lang="en-US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Manyar</a:t>
            </a: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Siti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Mariyanti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S.Pd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15 Surabaya - 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Ana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Syikria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S.Hum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10 GKB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Sulistiawati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M.Pd</a:t>
            </a:r>
            <a:endParaRPr lang="en-US" sz="2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</a:t>
            </a:r>
            <a:r>
              <a:rPr lang="en-US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Manyar</a:t>
            </a: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Rizqi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Rahman,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S.Pd.I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11 Surabaya - 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Ahmad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Mujaddid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Ramadhani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A., S.H. </a:t>
            </a:r>
            <a:endParaRPr lang="en-ID" sz="2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‘</a:t>
            </a:r>
            <a:r>
              <a:rPr lang="en-ID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Aisyiyah</a:t>
            </a: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1 </a:t>
            </a:r>
            <a:r>
              <a:rPr lang="en-ID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Nganjuk</a:t>
            </a: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en-ID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Wiwik</a:t>
            </a:r>
            <a:r>
              <a:rPr lang="en-ID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Muji</a:t>
            </a:r>
            <a:r>
              <a:rPr lang="en-ID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Pertiwi</a:t>
            </a: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7 </a:t>
            </a:r>
            <a:r>
              <a:rPr lang="en-ID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Gondanglegi</a:t>
            </a: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pl-PL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Maulidia Z, S.Pd.I</a:t>
            </a:r>
            <a:endParaRPr lang="en-US" sz="20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9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Pengembangan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Media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Belajar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ISMUBA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GKB GRESIK</a:t>
            </a:r>
          </a:p>
          <a:p>
            <a:pPr>
              <a:tabLst>
                <a:tab pos="439738" algn="l"/>
              </a:tabLst>
            </a:pPr>
            <a:r>
              <a:rPr lang="en-US" sz="1800">
                <a:solidFill>
                  <a:srgbClr val="002B86"/>
                </a:solidFill>
                <a:latin typeface="Futura Bk BT" panose="020B0502020204020303" pitchFamily="34" charset="0"/>
              </a:rPr>
              <a:t>SHOLIHATIN 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KRIAN SIDOARJO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HANIAQUL JANNAH,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S.Pd.I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SIDOARJO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FUADZ SYUKRI ZAEN,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M.Ed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7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Futura Bk BT</vt:lpstr>
      <vt:lpstr>Neufreit ExtraBold</vt:lpstr>
      <vt:lpstr>Office Theme</vt:lpstr>
      <vt:lpstr>Pengembangan Media Belajar ISMUBA</vt:lpstr>
      <vt:lpstr>Pengembangan Media Belajar ISMUBA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PWM Jatim</cp:lastModifiedBy>
  <cp:revision>10</cp:revision>
  <dcterms:created xsi:type="dcterms:W3CDTF">2021-12-24T10:56:46Z</dcterms:created>
  <dcterms:modified xsi:type="dcterms:W3CDTF">2021-12-25T04:12:24Z</dcterms:modified>
</cp:coreProperties>
</file>