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FF"/>
    <a:srgbClr val="002B86"/>
    <a:srgbClr val="EC0087"/>
    <a:srgbClr val="FFB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61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6FCF-748F-4485-A1AB-21E9E2BD9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962BE-F587-4EB5-B215-08754B130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8AB52-A1C2-4BFE-9369-0E1706CF5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75B50-D686-4198-A5C7-1A3A5EC66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D899-BECC-4A92-B7EC-683B8AAE4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241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A2B8-8494-4A95-8A43-E4B46C27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BD0C0-BD4F-4D92-8402-5E86A9A80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D221-7633-4F25-A3C9-CE89F02E9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C967-7F35-4198-8685-96DC8AC2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062D7-8EE4-4616-9EF7-B25EA6D3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14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A150DA-CD7A-4C58-9FD0-160470114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45139C-7B1E-4F3D-9CBD-8FF76287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ABF7E-445B-4194-ACC0-5AE8ACDE6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EB2FC-0EF8-4DDB-8252-799F6D1C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61543-8A4D-4020-A190-7B7E7AE2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895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27A0-4FDC-42DA-A1FA-A6C7B1AB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76A87-94C4-4D26-B477-522935F6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48267-F40D-4A5E-871A-9D09CC9B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C1A2A-4AF6-4CB3-BA27-CF0C9109C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D9E09-8958-4BBD-9EC5-99123448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31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8771-8A9B-40DC-AD6F-4CECD384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348BF-A096-425A-AF9D-C05AF038F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F7593-E511-4BD4-AB9C-DCB7322B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7A3C-BD03-48F3-8D87-D2E2B1D7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77C2D-9ED5-4A92-919E-FE274F29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387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285B-C134-4881-B217-9D881D50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00F62-CA78-4E49-A0E0-BF2D468F9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3EE8F-9E80-447E-83C3-7B52EEBE0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05E41-585B-4AD2-A200-7C5E2A46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CBCCF-7421-4E6B-B48F-002EEE3FC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03F53-B566-4245-A670-786DB695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396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E55F-6370-4F3E-80BE-A28395C9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ED883-7C06-4631-B1B5-5C1ABD43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DDBD5-B717-4CB4-92D1-F35C08CA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3E788-0D86-429D-BCDE-C093354CC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8278-C1C5-435F-8F7E-3E1C6B0BE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82367B-AB67-43EB-A3D8-17F982B3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D43A6-74C4-43BC-A28C-1A107CA7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2F412-2E37-48D3-9567-9961D150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59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F9F7-7F12-4B6C-BE79-76C7A9C7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35F1-0A05-4917-B92A-DD6A7F4E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14D7C-8CA3-49F5-9006-BD9131B4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48C6-274F-4D31-A110-FB483087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970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73E3A-22BA-4836-8E9C-074205F0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B7321-457A-4144-9FA3-21B2AE37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B8F44-FD29-400E-A793-109C90745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683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AF90-5900-4C5E-8893-B1D2E88A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9C5A0-A297-4481-9B6A-B9CF72DC3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A2615-72A0-4130-8FE9-62DF23646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DE6BC-B4F4-4082-ACAA-C6DECECB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ABE83-B177-4D13-81C0-2B36A23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99E83-1054-41C7-A1A9-9F8A024B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269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3DE1-4ED1-4C1B-880C-043148478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D00C8-11A3-4A34-920E-0C5706057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8F33E-3A63-4444-9855-43BC74805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1566-E24F-4513-96C0-79CACF002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DA1DE-090F-4A33-B7C2-47A6306E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0182B-694E-4D68-B563-5986E330E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5CD73B-5707-42AA-BA43-33796054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31A5-CC0C-489E-BF0F-0DB982BFD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9E9E9-D9A5-4CB7-A36F-7DC6EE0DF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68EA-9481-4057-B7D8-A8AFCA4C8A0A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B29DD-3E38-4CFD-B183-850078470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D3975-12C7-4D0B-90BA-834067AF7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211A-FF0F-47F7-B6C0-9EAED18C788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808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Musikaliasi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Puisi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– SD/MI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1580737"/>
            <a:ext cx="11463867" cy="4956662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8 Kota Malang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Az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Zahwa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Shakayla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Budhiarto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Moreno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Habrizi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Kiansyah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Muhammad Javas Haidar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Kiansyah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1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Ngawi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Baut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Limpad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El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Dyto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Aditya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Bagaskara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Pristyan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Putra, Andreas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Agam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Wibisono</a:t>
            </a: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1 GKB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Mas Raja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Firmansyah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Qarsafah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Al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Zahliyah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Rachmawati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Zulkarnain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Havino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Surga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Bintang Alfaro Shaquille</a:t>
            </a: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2 </a:t>
            </a:r>
            <a:r>
              <a:rPr lang="en-US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Sumberpucung</a:t>
            </a:r>
            <a:endParaRPr lang="en-US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Alexa Raquel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Keyta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Azalia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Cahya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Fatina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Mutia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An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Nafisa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4 Surabaya</a:t>
            </a:r>
          </a:p>
          <a:p>
            <a:pPr algn="l"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Reyhan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Azka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Ganendra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Queenita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Anindra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Syakira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Raisa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Hanun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Rahmani</a:t>
            </a:r>
            <a:endParaRPr lang="en-ID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</a:t>
            </a:r>
            <a:r>
              <a:rPr lang="en-ID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Manyar</a:t>
            </a:r>
            <a:endParaRPr lang="en-ID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Abidah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Kaysah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Al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Barkah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Shania,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Ibaidillah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Kaiazmi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Mubarak</a:t>
            </a: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MI Muhammadiyah 1 Kota </a:t>
            </a:r>
            <a:r>
              <a:rPr lang="en-ID" sz="18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Probolinggo</a:t>
            </a:r>
            <a:endParaRPr lang="en-ID" sz="18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	Gamal Akbar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Ragil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Atmaja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Khayla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Tsabitah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Wijaya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Alkahfi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Nauval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Rafanda</a:t>
            </a:r>
            <a:r>
              <a:rPr lang="en-ID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Syahputra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44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Musikaliasi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Puisi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– SD/MI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1" y="1891475"/>
            <a:ext cx="11125200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UNGGULAN ‘AISYIYAH BANTUL</a:t>
            </a:r>
          </a:p>
          <a:p>
            <a:pPr>
              <a:tabLst>
                <a:tab pos="439738" algn="l"/>
              </a:tabLst>
            </a:pP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Qhaira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Aabriella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Widodo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Nadien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Aqiella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Shifa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Arrizaq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Rasydan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Albany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MI MUHAMMADIYAH 1 KOTA PROBOLINGGO</a:t>
            </a: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Muhammad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Rafif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Rifadi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Grafael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Maulana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Apta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Wiratama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Zahra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Fakhira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Maulidina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SD MUHAMMADIYAH 2 GRESIK</a:t>
            </a: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M.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Shaddam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Attallah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Decha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Choirun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Nisa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'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Irwanto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Dimas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Faiz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Raditya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1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Musikaliasi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Puisi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– SMP/MTs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580737"/>
            <a:ext cx="10447868" cy="4956662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buAutoNum type="arabicPeriod" startAt="14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S-PEAM</a:t>
            </a: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Dyah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Layyina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Khairun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Nisa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',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Ismi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Qolbi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Jameela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Lidya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Ayu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Nurhaliza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13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MTs Muhammadiyah 2 Karangasem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Paciran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Elina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Almaiyah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Elsie Lil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Akhmar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Alifa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Afra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Ghina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12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7 Gresik</a:t>
            </a: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Irma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Rahmawati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Aisyatun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Hawa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Ramdhana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Marcell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Hardiansyah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11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1 Denpasar</a:t>
            </a: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Marsya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Azzahra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Nailah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Yasmine Mumtaz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Khoirunnisa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Fasya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Rizki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Purnama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2 Taman</a:t>
            </a: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Aldio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Nayaka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Dirgantara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Adelia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Rahma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Meidina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Rajendra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Rafif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Firjatullah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Sambodi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1 Gresik</a:t>
            </a: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Aninda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Syafitri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Kharimah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Dimas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Hariyanto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Nadhifah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Nur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Azalfa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7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Sempu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Muhammad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Ageng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Kaka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Saputra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Vira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Antika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May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Safitri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Mokhamad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Arya Maulana</a:t>
            </a: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2 Surabaya</a:t>
            </a: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Fairuz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Sausan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Firdaus 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Femanda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Eka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Silfia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Rayhan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Ramadhan</a:t>
            </a: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1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Sidoarjo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Doniera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Miftah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Febrianti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Suhargo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Muhammad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Ghoffar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Nashrullah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Yusuf Atha S</a:t>
            </a:r>
            <a:endParaRPr lang="en-ID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ID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MTs ‘</a:t>
            </a:r>
            <a:r>
              <a:rPr lang="en-ID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Aisyiyah</a:t>
            </a:r>
            <a:r>
              <a:rPr lang="en-ID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 1 </a:t>
            </a:r>
            <a:r>
              <a:rPr lang="en-ID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Nganjuk</a:t>
            </a:r>
            <a:endParaRPr lang="en-ID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Geanova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Malika Arsy,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Singgih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Anandaru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Wijaya, Anisa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Rizqi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Mulyani</a:t>
            </a:r>
            <a:endParaRPr lang="en-ID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5 Surabaya</a:t>
            </a:r>
          </a:p>
          <a:p>
            <a:pPr algn="l">
              <a:tabLst>
                <a:tab pos="439738" algn="l"/>
              </a:tabLst>
            </a:pP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Chalya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Pravita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Putri, Shayna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Andini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Muhammad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Bima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Satria Aqil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01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Musikaliasi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Puisi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– SMP/MTs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1891475"/>
            <a:ext cx="11108267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8 BATU</a:t>
            </a:r>
          </a:p>
          <a:p>
            <a:pPr>
              <a:tabLst>
                <a:tab pos="439738" algn="l"/>
              </a:tabLst>
            </a:pP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Alief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Pandu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Saktiawan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Farrel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Zulfy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Nasrulloh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Najwa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Asyilla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Fitri</a:t>
            </a:r>
            <a:endParaRPr lang="es-E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12 GKB</a:t>
            </a:r>
          </a:p>
          <a:p>
            <a:pPr>
              <a:tabLst>
                <a:tab pos="439738" algn="l"/>
              </a:tabLst>
            </a:pP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Amalya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Tristianingrum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Dive Evan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Aryaputra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SMP MUHAMMADIYAH 12 GKB</a:t>
            </a:r>
          </a:p>
          <a:p>
            <a:pPr>
              <a:tabLst>
                <a:tab pos="439738" algn="l"/>
              </a:tabLst>
            </a:pP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Qonita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Zakiyah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Aiman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Achwan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Ersa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Zhafira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Ramadhani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Musikaliasi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Puisi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– SMA/MA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260138"/>
            <a:ext cx="10447868" cy="544546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AutoNum type="arabicPeriod" startAt="14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6 Karangasem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Paciran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Putri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Dwi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Jayanti, Labib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Ubaidillah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Bintang Alfalfa</a:t>
            </a:r>
          </a:p>
          <a:p>
            <a:pPr marL="342900" indent="-342900" algn="l">
              <a:buAutoNum type="arabicPeriod" startAt="13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Wuluhan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Yoga Cakra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Wardana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Saifuddin Adi Nugroho,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Dafa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Iriandi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12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Sumenep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Aura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Intan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Wulandari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Apri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Andhika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Rayhan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Fawwas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Fathur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Nabil</a:t>
            </a:r>
          </a:p>
          <a:p>
            <a:pPr marL="342900" indent="-342900" algn="l">
              <a:buAutoNum type="arabicPeriod" startAt="11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10 GKB</a:t>
            </a: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Farel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Adira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Putra, Muhammad Eka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Winsyahputra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Wulan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Ramadhani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Cahya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Rizqi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Jombang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 Wahyu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Widi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Krisshanti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Muhammad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Althof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Octaviano, Pandu Faqih Ilham</a:t>
            </a: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Gresik</a:t>
            </a: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it-IT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Nauval Rizky Dimyati , Mochamad Maulana Rizky , Rachelia Prisinta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Kota Kediri</a:t>
            </a: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Assyfaul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Fassyahroq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Putri Prima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Sendysta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Bintang Maulana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Ardiansyah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Taman,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Sidoarjo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 Aurelia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Dhea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Aryanto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Rauf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Teguh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Maheswara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Amelia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Prasasti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Gunawan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Putri</a:t>
            </a: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Ponorogo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Jalu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Ilyas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Setyoputro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,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Dwi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Putri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Yuliani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,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Aprilian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Kharen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Salsabila</a:t>
            </a:r>
            <a:endParaRPr lang="en-ID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ID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9 </a:t>
            </a:r>
            <a:r>
              <a:rPr lang="en-ID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Lamongan</a:t>
            </a:r>
            <a:endParaRPr lang="en-ID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it-IT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Naura Nasywa Salsabillah, Retno Pinasti, Muhammad Egy Rizaldi </a:t>
            </a:r>
            <a:endParaRPr lang="en-ID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</a:t>
            </a:r>
            <a:r>
              <a:rPr lang="en-ID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Ngawi</a:t>
            </a:r>
            <a:endParaRPr lang="en-ID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 Irfan , Siti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Aisyah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, Muhammad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Hazwan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9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Musikaliasi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Puisi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– SMA/MA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1891475"/>
            <a:ext cx="11142133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MUHAMADIYAH 10 SURABAYA</a:t>
            </a:r>
          </a:p>
          <a:p>
            <a:pPr>
              <a:tabLst>
                <a:tab pos="439738" algn="l"/>
              </a:tabLst>
            </a:pP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Indah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Machmudah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Aura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ilmi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Ramadhani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Aulia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ilmi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Ramdhani</a:t>
            </a:r>
            <a:endParaRPr lang="es-E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1 TAMAN, SIDOARJO</a:t>
            </a:r>
          </a:p>
          <a:p>
            <a:pPr>
              <a:tabLst>
                <a:tab pos="439738" algn="l"/>
              </a:tabLst>
            </a:pPr>
            <a:r>
              <a:rPr lang="fi-FI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Alysa Naqia Kirani , Jovanka Archika M.W.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SMA MUHAMMADIYAH 2 SIDOARJO</a:t>
            </a: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Adam Budi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Kusumo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Farrel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Daffa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Al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Fawwaz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, Muhammad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Kresna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Aziz</a:t>
            </a:r>
          </a:p>
        </p:txBody>
      </p:sp>
    </p:spTree>
    <p:extLst>
      <p:ext uri="{BB962C8B-B14F-4D97-AF65-F5344CB8AC3E}">
        <p14:creationId xmlns:p14="http://schemas.microsoft.com/office/powerpoint/2010/main" val="2338139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Musikaliasi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Puisi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– SMK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260138"/>
            <a:ext cx="10447868" cy="5445462"/>
          </a:xfrm>
        </p:spPr>
        <p:txBody>
          <a:bodyPr>
            <a:normAutofit/>
          </a:bodyPr>
          <a:lstStyle/>
          <a:p>
            <a:pPr marL="342900" indent="-342900" algn="l">
              <a:buAutoNum type="arabicPeriod" startAt="13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3 Mojokerto</a:t>
            </a: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Emile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Yulia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Damayanti , Irma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Aulia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Rahma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Ikhsanti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Khoirun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Ni'matul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Laili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12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3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Singosari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fi-FI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Salsabila Putri Thodstaini , Lukman Maulana , Junita Nurela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11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3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Ambulu</a:t>
            </a: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Jember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s-E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Sevira</a:t>
            </a:r>
            <a:r>
              <a:rPr lang="es-E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Icha</a:t>
            </a:r>
            <a:r>
              <a:rPr lang="es-E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Maulida</a:t>
            </a:r>
            <a:r>
              <a:rPr lang="es-E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Riza Muhammad </a:t>
            </a:r>
            <a:r>
              <a:rPr lang="es-E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Shofian</a:t>
            </a:r>
            <a:r>
              <a:rPr lang="es-E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, </a:t>
            </a:r>
            <a:r>
              <a:rPr lang="es-E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Muhamad</a:t>
            </a:r>
            <a:r>
              <a:rPr lang="es-E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Wahyu</a:t>
            </a:r>
            <a:r>
              <a:rPr lang="es-E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Siswanto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10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2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Ngawi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 Adi Nugroho , Ahmad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Khoirudiansyah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Suhanal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Rumadaul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9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2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Tulungagung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it-IT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Pixel Yoga Pratama, Mohammad Bargo Ardiansyah , Mario Aditya Nugraha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8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Taman,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Sidoarjo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Selviana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Dewi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, Muhammad Raihan Ramadhan ,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Auriza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Noermala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7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Blitar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 Ade Risky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Saputra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Rahman , Cindy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Cantika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Dewi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, Reza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Khusnul</a:t>
            </a: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US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Khotim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457200" indent="-457200" algn="l">
              <a:buAutoNum type="arabicPeriod" startAt="6"/>
              <a:tabLst>
                <a:tab pos="439738" algn="l"/>
              </a:tabLst>
            </a:pPr>
            <a:r>
              <a:rPr lang="en-US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2 Taman, </a:t>
            </a:r>
            <a:r>
              <a:rPr lang="en-US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Sidoarjo</a:t>
            </a:r>
            <a:endParaRPr lang="en-US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US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Intan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Zahira A. ,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Thoriq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Akbar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Fathoni</a:t>
            </a: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, Az Zahra </a:t>
            </a:r>
            <a:r>
              <a:rPr lang="en-ID" sz="10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Mutia</a:t>
            </a:r>
            <a:endParaRPr lang="en-ID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5"/>
              <a:tabLst>
                <a:tab pos="439738" algn="l"/>
              </a:tabLst>
            </a:pPr>
            <a:r>
              <a:rPr lang="en-ID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5 Gresik</a:t>
            </a:r>
          </a:p>
          <a:p>
            <a:pPr algn="l">
              <a:tabLst>
                <a:tab pos="439738" algn="l"/>
              </a:tabLst>
            </a:pP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</a:t>
            </a:r>
            <a:r>
              <a:rPr lang="it-IT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 Derick Eka Syamsuddin , Nuzulul Abbiyu Ramadhan , Reza Firdianah </a:t>
            </a:r>
            <a:endParaRPr lang="en-ID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marL="342900" indent="-342900" algn="l">
              <a:buAutoNum type="arabicPeriod" startAt="4"/>
              <a:tabLst>
                <a:tab pos="439738" algn="l"/>
              </a:tabLst>
            </a:pPr>
            <a:r>
              <a:rPr lang="en-ID" sz="10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Kota </a:t>
            </a:r>
            <a:r>
              <a:rPr lang="en-ID" sz="1000" b="1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Probolinggo</a:t>
            </a:r>
            <a:endParaRPr lang="en-ID" sz="1000" b="1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 algn="l">
              <a:tabLst>
                <a:tab pos="439738" algn="l"/>
              </a:tabLst>
            </a:pPr>
            <a:r>
              <a:rPr lang="en-ID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	 </a:t>
            </a:r>
            <a:r>
              <a:rPr lang="it-IT" sz="1000" dirty="0">
                <a:solidFill>
                  <a:srgbClr val="002B86"/>
                </a:solidFill>
                <a:latin typeface="Futura Bk BT" panose="020B0502020204020303" pitchFamily="34" charset="0"/>
              </a:rPr>
              <a:t>Reviona Naysila Golioth , Rawa Maha Bumi , Rista Seli Noviardana</a:t>
            </a:r>
            <a:endParaRPr lang="en-US" sz="10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8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C54338-D1B7-4671-A177-A474D8CE2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" y="1"/>
            <a:ext cx="1219343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2B8D3-E716-4940-9034-0D81E75D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31339"/>
            <a:ext cx="6774611" cy="628799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Musikaliasi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</a:t>
            </a:r>
            <a:r>
              <a:rPr lang="en-US" sz="3200" dirty="0" err="1">
                <a:solidFill>
                  <a:srgbClr val="00A0FF"/>
                </a:solidFill>
                <a:latin typeface="Neufreit ExtraBold" panose="00000900000000000000" pitchFamily="50" charset="0"/>
              </a:rPr>
              <a:t>Puisi</a:t>
            </a:r>
            <a:r>
              <a:rPr lang="en-US" sz="3200" dirty="0">
                <a:solidFill>
                  <a:srgbClr val="00A0FF"/>
                </a:solidFill>
                <a:latin typeface="Neufreit ExtraBold" panose="00000900000000000000" pitchFamily="50" charset="0"/>
              </a:rPr>
              <a:t> – SMK</a:t>
            </a:r>
            <a:endParaRPr lang="en-ID" sz="3200" dirty="0">
              <a:solidFill>
                <a:srgbClr val="00A0FF"/>
              </a:solidFill>
              <a:latin typeface="Neufreit ExtraBold" panose="00000900000000000000" pitchFamily="50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992FE-782C-43B2-AADC-91859D360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1891475"/>
            <a:ext cx="11142133" cy="4645923"/>
          </a:xfrm>
        </p:spPr>
        <p:txBody>
          <a:bodyPr>
            <a:normAutofit/>
          </a:bodyPr>
          <a:lstStyle/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BRONZE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2 NGAWI</a:t>
            </a:r>
          </a:p>
          <a:p>
            <a:pPr>
              <a:tabLst>
                <a:tab pos="439738" algn="l"/>
              </a:tabLst>
            </a:pP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Abdul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Widodo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,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Aulia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Fatikah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Sari , </a:t>
            </a:r>
            <a:r>
              <a:rPr lang="es-E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Kasiana</a:t>
            </a:r>
            <a:r>
              <a:rPr lang="es-E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Sarita</a:t>
            </a: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SILVER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NGAWI</a:t>
            </a:r>
          </a:p>
          <a:p>
            <a:pPr>
              <a:tabLst>
                <a:tab pos="439738" algn="l"/>
              </a:tabLst>
            </a:pPr>
            <a:r>
              <a:rPr lang="it-IT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Fitri Sumarsini , Rizky Dwi Prasetyo , Sari Ramadani</a:t>
            </a:r>
          </a:p>
          <a:p>
            <a:pPr>
              <a:tabLst>
                <a:tab pos="439738" algn="l"/>
              </a:tabLst>
            </a:pP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GOLD AWARD</a:t>
            </a:r>
          </a:p>
          <a:p>
            <a:pPr>
              <a:tabLst>
                <a:tab pos="439738" algn="l"/>
              </a:tabLst>
            </a:pPr>
            <a:r>
              <a:rPr lang="en-US" sz="1800" b="1" dirty="0">
                <a:solidFill>
                  <a:srgbClr val="002B86"/>
                </a:solidFill>
                <a:latin typeface="Futura Bk BT" panose="020B0502020204020303" pitchFamily="34" charset="0"/>
              </a:rPr>
              <a:t>SMK MUHAMMADIYAH 1 BATU</a:t>
            </a:r>
          </a:p>
          <a:p>
            <a:pPr>
              <a:tabLst>
                <a:tab pos="439738" algn="l"/>
              </a:tabLst>
            </a:pP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Biola Bina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Prayoga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S. , Alfin Indah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Febyanti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,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Safya</a:t>
            </a:r>
            <a:r>
              <a:rPr lang="en-US" sz="1800" dirty="0">
                <a:solidFill>
                  <a:srgbClr val="002B86"/>
                </a:solidFill>
                <a:latin typeface="Futura Bk BT" panose="020B0502020204020303" pitchFamily="34" charset="0"/>
              </a:rPr>
              <a:t> Vicky </a:t>
            </a:r>
            <a:r>
              <a:rPr lang="en-US" sz="1800" dirty="0" err="1">
                <a:solidFill>
                  <a:srgbClr val="002B86"/>
                </a:solidFill>
                <a:latin typeface="Futura Bk BT" panose="020B0502020204020303" pitchFamily="34" charset="0"/>
              </a:rPr>
              <a:t>Pratama</a:t>
            </a:r>
            <a:endParaRPr lang="en-US" sz="1800" dirty="0">
              <a:solidFill>
                <a:srgbClr val="002B86"/>
              </a:solidFill>
              <a:latin typeface="Futura Bk BT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60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894</Words>
  <Application>Microsoft Office PowerPoint</Application>
  <PresentationFormat>Widescreen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Futura Bk BT</vt:lpstr>
      <vt:lpstr>Neufreit ExtraBold</vt:lpstr>
      <vt:lpstr>Office Theme</vt:lpstr>
      <vt:lpstr>Musikaliasi Puisi – SD/MI</vt:lpstr>
      <vt:lpstr>Musikaliasi Puisi – SD/MI</vt:lpstr>
      <vt:lpstr>Musikaliasi Puisi – SMP/MTs</vt:lpstr>
      <vt:lpstr>Musikaliasi Puisi – SMP/MTs</vt:lpstr>
      <vt:lpstr>Musikaliasi Puisi – SMA/MA</vt:lpstr>
      <vt:lpstr>Musikaliasi Puisi – SMA/MA</vt:lpstr>
      <vt:lpstr>Musikaliasi Puisi – SMK</vt:lpstr>
      <vt:lpstr>Musikaliasi Puisi – SMK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Lomba - Level</dc:title>
  <dc:creator>jatim.pwm@gmail.com</dc:creator>
  <cp:lastModifiedBy>jatim.pwm@gmail.com</cp:lastModifiedBy>
  <cp:revision>2</cp:revision>
  <dcterms:created xsi:type="dcterms:W3CDTF">2021-12-24T10:56:46Z</dcterms:created>
  <dcterms:modified xsi:type="dcterms:W3CDTF">2021-12-24T12:41:16Z</dcterms:modified>
</cp:coreProperties>
</file>