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FF"/>
    <a:srgbClr val="002B86"/>
    <a:srgbClr val="EC0087"/>
    <a:srgbClr val="FFB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6FCF-748F-4485-A1AB-21E9E2BD9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962BE-F587-4EB5-B215-08754B130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8AB52-A1C2-4BFE-9369-0E1706CF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75B50-D686-4198-A5C7-1A3A5EC6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D899-BECC-4A92-B7EC-683B8AAE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24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2B8-8494-4A95-8A43-E4B46C27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BD0C0-BD4F-4D92-8402-5E86A9A80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D221-7633-4F25-A3C9-CE89F02E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C967-7F35-4198-8685-96DC8AC2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62D7-8EE4-4616-9EF7-B25EA6D3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14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150DA-CD7A-4C58-9FD0-160470114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5139C-7B1E-4F3D-9CBD-8FF76287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BF7E-445B-4194-ACC0-5AE8ACDE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EB2FC-0EF8-4DDB-8252-799F6D1C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1543-8A4D-4020-A190-7B7E7AE2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89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27A0-4FDC-42DA-A1FA-A6C7B1AB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76A87-94C4-4D26-B477-522935F6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48267-F40D-4A5E-871A-9D09CC9B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C1A2A-4AF6-4CB3-BA27-CF0C9109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D9E09-8958-4BBD-9EC5-99123448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31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8771-8A9B-40DC-AD6F-4CECD384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348BF-A096-425A-AF9D-C05AF038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F7593-E511-4BD4-AB9C-DCB7322B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7A3C-BD03-48F3-8D87-D2E2B1D7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77C2D-9ED5-4A92-919E-FE274F29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387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285B-C134-4881-B217-9D881D50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0F62-CA78-4E49-A0E0-BF2D468F9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3EE8F-9E80-447E-83C3-7B52EEBE0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05E41-585B-4AD2-A200-7C5E2A46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CBCCF-7421-4E6B-B48F-002EEE3F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03F53-B566-4245-A670-786DB695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396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E55F-6370-4F3E-80BE-A28395C9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ED883-7C06-4631-B1B5-5C1ABD43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DDBD5-B717-4CB4-92D1-F35C08CA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3E788-0D86-429D-BCDE-C093354CC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8278-C1C5-435F-8F7E-3E1C6B0BE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82367B-AB67-43EB-A3D8-17F982B3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D43A6-74C4-43BC-A28C-1A107CA7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2F412-2E37-48D3-9567-9961D150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59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F9F7-7F12-4B6C-BE79-76C7A9C7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35F1-0A05-4917-B92A-DD6A7F4E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14D7C-8CA3-49F5-9006-BD9131B4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48C6-274F-4D31-A110-FB483087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970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73E3A-22BA-4836-8E9C-074205F0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B7321-457A-4144-9FA3-21B2AE37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B8F44-FD29-400E-A793-109C9074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683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AF90-5900-4C5E-8893-B1D2E88A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9C5A0-A297-4481-9B6A-B9CF72DC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A2615-72A0-4130-8FE9-62DF2364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DE6BC-B4F4-4082-ACAA-C6DECECB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ABE83-B177-4D13-81C0-2B36A23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99E83-1054-41C7-A1A9-9F8A024B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69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3DE1-4ED1-4C1B-880C-043148478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00C8-11A3-4A34-920E-0C5706057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8F33E-3A63-4444-9855-43BC7480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1566-E24F-4513-96C0-79CACF00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DA1DE-090F-4A33-B7C2-47A6306E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0182B-694E-4D68-B563-5986E330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5CD73B-5707-42AA-BA43-33796054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31A5-CC0C-489E-BF0F-0DB982BFD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9E9E9-D9A5-4CB7-A36F-7DC6EE0DF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29DD-3E38-4CFD-B183-850078470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D3975-12C7-4D0B-90BA-834067AF7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808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Bussiness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Plan – SMA/MA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1580737"/>
            <a:ext cx="11463867" cy="4956662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Gresik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Zaidaan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Ramadhan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Sufyaan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Zaidaan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Farros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Safira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Wahda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Widyaputri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3 Batu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Firda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Azkiya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Rohmah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Nazwa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Amiro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Rahman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Berliana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Nur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Fadhilah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Surabaya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Zaky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Putra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Fikriansyah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Muhammad Hasan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Abaabil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Dimas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Firman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Wardhana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Ponorogo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Fahri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Ahmad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Fadhilah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Algatha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Yoanka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Pratama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Hasyim Nur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Rochim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Surabaya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Sekar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Wangi Laila N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Adinda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Aura Az-Zahra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Rakan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Adryan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Rahmansyah</a:t>
            </a:r>
            <a:endParaRPr lang="en-ID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Taman, </a:t>
            </a:r>
            <a:r>
              <a:rPr lang="en-ID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Sidoarjo</a:t>
            </a:r>
            <a:endParaRPr lang="en-ID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Nirnas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Jayanti &amp;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Kharisma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Amalia Eka Putri &amp;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Zalfa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Izmi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Syahira</a:t>
            </a:r>
            <a:endParaRPr lang="en-ID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Yogyakarta</a:t>
            </a: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Rafif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Fadhilah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Primardika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Berlian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Hilwa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Mandiri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Wigar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Adika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Rachman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4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Bussiness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Plan – SMA/MA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1891475"/>
            <a:ext cx="11125200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SIDOARJO</a:t>
            </a:r>
          </a:p>
          <a:p>
            <a:pPr>
              <a:tabLst>
                <a:tab pos="439738" algn="l"/>
              </a:tabLst>
            </a:pP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Dita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Shely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Dewanti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Shafa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Binar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Nur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Mauresmo &amp; 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Nadhifa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Zahra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Nindyawati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‘AISYIYAH BOARDING SCHOOL MALANG</a:t>
            </a:r>
          </a:p>
          <a:p>
            <a:pPr>
              <a:tabLst>
                <a:tab pos="439738" algn="l"/>
              </a:tabLst>
            </a:pPr>
            <a:r>
              <a:rPr lang="it-IT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Harnum Sabita &amp; Sofia Alamri &amp; Adinda Najwa Putri Mantovani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SUMENEP</a:t>
            </a:r>
          </a:p>
          <a:p>
            <a:pPr>
              <a:tabLst>
                <a:tab pos="439738" algn="l"/>
              </a:tabLst>
            </a:pP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Wulan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Imania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Putri &amp; Nur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Rahmatillah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Syukran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Rizqi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Ramadlani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1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Bussiness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Plan – SMK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1580737"/>
            <a:ext cx="11463867" cy="4956662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Blitar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Jonathan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Wika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Beryl &amp; Alvina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Zahro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Izzaka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Umi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Husnul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inawati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Batu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it-IT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Melita Wulandari &amp; Firna Ulin Nuha Sabila &amp; Ridho Pangestu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Bangunjiwo</a:t>
            </a: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Kasihan</a:t>
            </a: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, Bantul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Dian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Hadi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Oktavianto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Rohmat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Asril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Danu Ramadhan</a:t>
            </a: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Genteng</a:t>
            </a: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Banyuwangi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Holifatur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Rizki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Isna'a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Mufidah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Ines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Noviana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Putri</a:t>
            </a: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Sumberrejo</a:t>
            </a: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Bojonegoro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Emil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Lailatul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Arofah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Intan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Febrianti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Nur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Afifah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Wardatul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Fitria</a:t>
            </a:r>
            <a:endParaRPr lang="en-ID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7 </a:t>
            </a:r>
            <a:r>
              <a:rPr lang="en-ID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Gondanglegi</a:t>
            </a:r>
            <a:endParaRPr lang="en-ID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Putri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Ferdina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Nurintan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Valentina &amp; Sofia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Rohma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Alisiyah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Dwi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Febriyanti</a:t>
            </a:r>
            <a:endParaRPr lang="en-ID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</a:t>
            </a:r>
            <a:r>
              <a:rPr lang="en-ID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Pandaan</a:t>
            </a:r>
            <a:endParaRPr lang="en-ID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Diva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Muvidatul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Aini &amp;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Yessy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Sultana &amp;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Meuthia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Sekar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Handayani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9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Bussiness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Plan – SMK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1891475"/>
            <a:ext cx="11125200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GENTENG, BANYUWANGI</a:t>
            </a:r>
          </a:p>
          <a:p>
            <a:pPr>
              <a:tabLst>
                <a:tab pos="439738" algn="l"/>
              </a:tabLst>
            </a:pP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Roro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Ajeng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Tri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Wulandari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Hilda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Ramadhani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Novia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Sifani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Anisa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Putri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BATU</a:t>
            </a:r>
          </a:p>
          <a:p>
            <a:pPr>
              <a:tabLst>
                <a:tab pos="439738" algn="l"/>
              </a:tabLst>
            </a:pPr>
            <a:r>
              <a:rPr lang="it-IT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Alvino Romy A. &amp; Thomas Dwi Ebttrian &amp; Marsya Elia Bella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7 GONDANGLEGI</a:t>
            </a: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Muhammad Yusuf Maulana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Zoulhijjah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Harinda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Akhoba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&amp;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Salsabila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Azzahra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7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352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Futura Bk BT</vt:lpstr>
      <vt:lpstr>Neufreit ExtraBold</vt:lpstr>
      <vt:lpstr>Office Theme</vt:lpstr>
      <vt:lpstr>Bussiness Plan – SMA/MA</vt:lpstr>
      <vt:lpstr>Bussiness Plan – SMA/MA</vt:lpstr>
      <vt:lpstr>Bussiness Plan – SMK</vt:lpstr>
      <vt:lpstr>Bussiness Plan – SMK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Lomba - Level</dc:title>
  <dc:creator>jatim.pwm@gmail.com</dc:creator>
  <cp:lastModifiedBy>jatim.pwm@gmail.com</cp:lastModifiedBy>
  <cp:revision>6</cp:revision>
  <dcterms:created xsi:type="dcterms:W3CDTF">2021-12-24T10:56:46Z</dcterms:created>
  <dcterms:modified xsi:type="dcterms:W3CDTF">2021-12-24T12:53:06Z</dcterms:modified>
</cp:coreProperties>
</file>