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50" d="100"/>
          <a:sy n="50" d="100"/>
        </p:scale>
        <p:origin x="-27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C6E6D-02E6-436E-A619-863BE0DDF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6CCD68-54FA-40F6-8EF0-7C4A165F0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A3770-9329-4E7B-8DB5-C20444F63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33B56-05AA-4601-B0E7-93F8BA7F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1ED4F-D8DF-4FA5-914C-BB395B3FF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978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14779-D29A-4962-AD84-8461EEBCC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0FB8C-B09F-4A92-BBB6-1EB2CCFC9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C9B48-2E13-4C2C-9026-9C499194F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32CB3-BF10-41F0-88F3-BF013C3C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BA1EB-D4FA-4F8E-92F0-1828D65F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801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BDF122-11EF-469E-8AD1-41F5C8ECF8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33A52-179E-470A-A7C5-6E158163F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6AE47-E736-4E08-B809-DA0E024F4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38414-E896-4F73-8D0C-E40F866BF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F7199-1230-4580-8A31-6CC17B1A3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031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F7BFF-F31C-4FBD-97C4-1294E710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20978-5FC4-43F5-B51A-B130C21DD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52169-48EA-4CDE-B685-89712DDE8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4DEF3-6A5A-4475-AD89-6017D871F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BD6A5-FA64-4181-A0D4-6DE6F54E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427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3E6DB-B7CA-4A29-8370-0FC83E198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A673E-2C02-4293-B42D-F2D670A01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3AA5C-00E6-4439-BAF0-8C240C065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7330A-7B24-449F-A165-8CACF9611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A2656-AACD-4049-8BD5-5FD1BB1FB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565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A508-6960-4B9C-9702-A88751527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C1E10-7949-43D0-9866-23CC182C1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96027-B1B0-4C63-A7E6-867AB87D3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749B7-EB09-4929-8CDC-83AABCFB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1AB15-33EA-43B0-9CF5-9859BCA4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7BB2E-B22E-423D-8BAB-33120D42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39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085CC-ED8C-4A7E-B5F1-9D0D2A7F5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909A3-CCE7-4DEA-80B1-FB48B16CA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960C8-43EB-459A-B459-BCC107BEB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A47E3-767A-428D-B4C0-9624C7AD5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BE0659-9666-4E12-9D49-8A3A802D4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5221A-36E6-47DB-AC65-04E4AAF3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F4E155-B265-4923-ABCC-4A24F7BAE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C204E9-59CB-4F43-B499-43839787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050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72C76-74B9-44D3-BBE2-9E96A0AE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B62023-95BA-4DC6-BCB9-1449ECA3B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621C62-DA6F-4F71-85FD-DF3D7FADC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EB27F-B145-4BD6-8866-1FA66AC9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641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DF1656-4023-4975-B720-911E52115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A55DD1-92ED-4756-A8B3-340E1F5B3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C820A-5056-460A-BD13-37D23512D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292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5604F-C923-4737-A2BA-9FFB1AE56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FEC7-AB8D-4923-94E6-5EF7865A7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1875-A2E7-4FAC-A5C8-39073E4E9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0F4F7-ABA9-4826-BCFE-1AE8FCCB5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F506F-FBE9-4CCB-922E-A938C142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8BF966-5781-4EA1-8853-5473AEF3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823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750A-B3E5-4910-A94A-E5D3E4943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11D80D-8EF0-4234-B4E7-E32311D2D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79748-DBFF-4DA3-AE43-F9437B77F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3D375-19B0-4490-B4E0-A35C2FC4C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3AD64-C937-44AE-AB0B-F0B8D76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F6ECA-FE24-456C-8A8F-3082D4BD5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352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372DBD-E06D-4AA8-A85F-F7388362B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A45F8-DAEC-4C22-9AC0-34884BEC7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9AE26-49C1-4AEE-863E-CDE817FDE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27470-FA3B-48E1-8DBE-9F3116924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034E7-3122-4202-B9FD-A551E9CDC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393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BAD0B7-39BB-486B-BF44-AE917486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0" y="2"/>
            <a:ext cx="12193430" cy="6857998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90A5915-BD78-42F7-A694-4BC93F629AE3}"/>
              </a:ext>
            </a:extLst>
          </p:cNvPr>
          <p:cNvSpPr txBox="1">
            <a:spLocks/>
          </p:cNvSpPr>
          <p:nvPr/>
        </p:nvSpPr>
        <p:spPr>
          <a:xfrm>
            <a:off x="1523999" y="798406"/>
            <a:ext cx="6774611" cy="62879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Pidato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Bahasa </a:t>
            </a:r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Inggris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– SMP/MTs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237A5FE-5F63-4FF9-AE21-D0691A43BFEC}"/>
              </a:ext>
            </a:extLst>
          </p:cNvPr>
          <p:cNvSpPr txBox="1">
            <a:spLocks/>
          </p:cNvSpPr>
          <p:nvPr/>
        </p:nvSpPr>
        <p:spPr>
          <a:xfrm>
            <a:off x="964609" y="1594339"/>
            <a:ext cx="10641237" cy="42073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70000"/>
              </a:lnSpc>
              <a:buNone/>
            </a:pPr>
            <a:r>
              <a:rPr lang="en-ZW" sz="2200" b="1" dirty="0">
                <a:solidFill>
                  <a:srgbClr val="002060"/>
                </a:solidFill>
              </a:rPr>
              <a:t>10. DYAH AYU KHOIRUNISA- </a:t>
            </a:r>
            <a:r>
              <a:rPr lang="en-US" sz="2200" b="1" dirty="0">
                <a:solidFill>
                  <a:srgbClr val="0070C0"/>
                </a:solidFill>
              </a:rPr>
              <a:t>SMP MUHAMMADIYAH 3 PANDAAN</a:t>
            </a:r>
            <a:endParaRPr lang="en-ZW" sz="2200" b="1" dirty="0">
              <a:solidFill>
                <a:srgbClr val="0070C0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ZW" sz="2200" b="1" dirty="0">
                <a:solidFill>
                  <a:srgbClr val="002060"/>
                </a:solidFill>
              </a:rPr>
              <a:t>9. CALVINO DIANDRA SAPUTRA- </a:t>
            </a:r>
            <a:r>
              <a:rPr lang="en-ZW" sz="2200" b="1" dirty="0">
                <a:solidFill>
                  <a:srgbClr val="0070C0"/>
                </a:solidFill>
              </a:rPr>
              <a:t>SMP MUHAMMADIYAH 7 SEMPU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ZW" sz="2200" b="1" dirty="0">
                <a:solidFill>
                  <a:srgbClr val="002060"/>
                </a:solidFill>
              </a:rPr>
              <a:t>8. JULIA NURUL HIDAYAH- </a:t>
            </a:r>
            <a:r>
              <a:rPr lang="en-US" sz="2200" b="1" dirty="0">
                <a:solidFill>
                  <a:srgbClr val="0070C0"/>
                </a:solidFill>
              </a:rPr>
              <a:t>SMP MUHAMMADIYAH 9 BOARDING SCHOOL TANGGULANGIN</a:t>
            </a:r>
            <a:endParaRPr lang="en-ZW" sz="2200" b="1" dirty="0">
              <a:solidFill>
                <a:srgbClr val="0070C0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ZW" sz="2200" b="1" dirty="0">
                <a:solidFill>
                  <a:srgbClr val="002060"/>
                </a:solidFill>
              </a:rPr>
              <a:t>7. APHRODITHEA CLEOPILLA PRAYOGO - </a:t>
            </a:r>
            <a:r>
              <a:rPr lang="en-US" sz="2200" b="1" dirty="0">
                <a:solidFill>
                  <a:srgbClr val="0070C0"/>
                </a:solidFill>
              </a:rPr>
              <a:t>SMP MUHAMMADIYAH 1 TULUNGAGUNG</a:t>
            </a:r>
            <a:endParaRPr lang="en-ZW" sz="2200" b="1" dirty="0">
              <a:solidFill>
                <a:srgbClr val="0070C0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ZW" sz="2200" b="1" dirty="0">
                <a:solidFill>
                  <a:srgbClr val="002060"/>
                </a:solidFill>
              </a:rPr>
              <a:t>6. ZAHIRA NAJMA MUSTHOFA- </a:t>
            </a:r>
            <a:r>
              <a:rPr lang="en-US" sz="2200" b="1" dirty="0">
                <a:solidFill>
                  <a:srgbClr val="0070C0"/>
                </a:solidFill>
              </a:rPr>
              <a:t>SMP MUHAMMADIYAH 09 GONDANGLEGI </a:t>
            </a:r>
            <a:endParaRPr lang="en-ZW" sz="2200" b="1" dirty="0">
              <a:solidFill>
                <a:srgbClr val="0070C0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ZW" sz="2200" b="1" dirty="0">
                <a:solidFill>
                  <a:srgbClr val="002060"/>
                </a:solidFill>
              </a:rPr>
              <a:t>5. ARETHA ZIZI VERINA IRANSYAH - </a:t>
            </a:r>
            <a:r>
              <a:rPr lang="en-ZW" sz="2200" b="1" dirty="0">
                <a:solidFill>
                  <a:srgbClr val="0070C0"/>
                </a:solidFill>
              </a:rPr>
              <a:t>SMP MUHAMMADIYAH 12 GKB GRESIK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ZW" sz="2200" b="1" dirty="0">
                <a:solidFill>
                  <a:srgbClr val="002060"/>
                </a:solidFill>
              </a:rPr>
              <a:t>4. NAILAH SAVIE AZARINE - </a:t>
            </a:r>
            <a:r>
              <a:rPr lang="en-US" sz="2200" b="1" dirty="0">
                <a:solidFill>
                  <a:srgbClr val="0070C0"/>
                </a:solidFill>
              </a:rPr>
              <a:t>SMP MUHAMMADIYAH 1 SIDOARJO</a:t>
            </a:r>
            <a:endParaRPr lang="en-ZW" sz="2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21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BAD0B7-39BB-486B-BF44-AE917486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0" y="0"/>
            <a:ext cx="12193430" cy="6857998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8201E740-9BC1-46D2-B3AB-BB3C0A4AC4CA}"/>
              </a:ext>
            </a:extLst>
          </p:cNvPr>
          <p:cNvSpPr txBox="1">
            <a:spLocks/>
          </p:cNvSpPr>
          <p:nvPr/>
        </p:nvSpPr>
        <p:spPr>
          <a:xfrm>
            <a:off x="894271" y="1708029"/>
            <a:ext cx="10216551" cy="41061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BRONZE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KALILA FAIZA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SMP MUHAMMADIYAH 12 GKB GRESIK</a:t>
            </a:r>
          </a:p>
          <a:p>
            <a:pPr marL="0" indent="0" algn="ctr">
              <a:buNone/>
            </a:pPr>
            <a:endParaRPr lang="en-US" sz="2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SILVER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HARELDIAZ AIDEN TAUFIQ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SMP MUHAMMADIYAH 9 BOARDING SCHOOL TANGGULANGIN</a:t>
            </a:r>
          </a:p>
          <a:p>
            <a:pPr marL="0" indent="0" algn="ctr">
              <a:buNone/>
            </a:pPr>
            <a:endParaRPr lang="en-US" sz="2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GOLD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NAILA AULIASYIFA ZAHRANI - </a:t>
            </a:r>
            <a:r>
              <a:rPr lang="es-E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SMP MUHAMMADIYAH 1 TULUNGAGUNG</a:t>
            </a:r>
            <a:endParaRPr lang="en-US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B188F-A684-49D4-851C-D8EBFE93CEB7}"/>
              </a:ext>
            </a:extLst>
          </p:cNvPr>
          <p:cNvSpPr txBox="1">
            <a:spLocks/>
          </p:cNvSpPr>
          <p:nvPr/>
        </p:nvSpPr>
        <p:spPr>
          <a:xfrm>
            <a:off x="1523999" y="798406"/>
            <a:ext cx="6774611" cy="62879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Pidato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Bahasa </a:t>
            </a:r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Inggris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– SMP/MTs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239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BAD0B7-39BB-486B-BF44-AE917486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93430" cy="6857998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4237A5FE-5F63-4FF9-AE21-D0691A43BFEC}"/>
              </a:ext>
            </a:extLst>
          </p:cNvPr>
          <p:cNvSpPr txBox="1">
            <a:spLocks/>
          </p:cNvSpPr>
          <p:nvPr/>
        </p:nvSpPr>
        <p:spPr>
          <a:xfrm>
            <a:off x="894271" y="1684421"/>
            <a:ext cx="10319161" cy="437517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10. HUSNA NAFI’AH -  </a:t>
            </a:r>
            <a:r>
              <a:rPr lang="en-ZW" sz="2400" b="1" dirty="0">
                <a:solidFill>
                  <a:srgbClr val="0070C0"/>
                </a:solidFill>
              </a:rPr>
              <a:t>SMA MUHAMMADIYAH AL MUJAHIDIN WONOSARI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9. AMELIA HARI FAUZIAH - </a:t>
            </a:r>
            <a:r>
              <a:rPr lang="en-ZW" sz="2400" b="1" dirty="0">
                <a:solidFill>
                  <a:srgbClr val="0070C0"/>
                </a:solidFill>
              </a:rPr>
              <a:t>SMA MUHAMMADIYAH 2 SIDOARJO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8. AL UYUNA GALUH CANTIKA - </a:t>
            </a:r>
            <a:r>
              <a:rPr lang="en-ZW" sz="2400" b="1" dirty="0">
                <a:solidFill>
                  <a:srgbClr val="0070C0"/>
                </a:solidFill>
              </a:rPr>
              <a:t>SMA MUHAMMADIYAH 2 SIDOARJO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7. LATIFAH RIZKA BUDIYANI - </a:t>
            </a:r>
            <a:r>
              <a:rPr lang="en-ZW" sz="2400" b="1" dirty="0">
                <a:solidFill>
                  <a:srgbClr val="0070C0"/>
                </a:solidFill>
              </a:rPr>
              <a:t>SMA MUHAMMADIYAH 2 SIDOARJO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6. ISYTIFA ANNISA ADLHA - </a:t>
            </a:r>
            <a:r>
              <a:rPr lang="en-ZW" sz="2400" b="1" dirty="0">
                <a:solidFill>
                  <a:srgbClr val="0070C0"/>
                </a:solidFill>
              </a:rPr>
              <a:t>SMA MUHAMMADIYAH 2 GENTENG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5. ASADEL ZAVIER - </a:t>
            </a:r>
            <a:r>
              <a:rPr lang="en-ZW" sz="2400" b="1" dirty="0">
                <a:solidFill>
                  <a:srgbClr val="0070C0"/>
                </a:solidFill>
              </a:rPr>
              <a:t>SMA MUHAMMADIYAH 10 GKB GRESIK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4. YORAISA GHANY SETIAWAN - </a:t>
            </a:r>
            <a:r>
              <a:rPr lang="en-ZW" sz="2400" b="1" dirty="0">
                <a:solidFill>
                  <a:srgbClr val="0070C0"/>
                </a:solidFill>
              </a:rPr>
              <a:t>SMA MUHAMMADIYAH 10 GKB GRESIK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48269D7-BA42-4519-AD72-39D645E46315}"/>
              </a:ext>
            </a:extLst>
          </p:cNvPr>
          <p:cNvSpPr txBox="1">
            <a:spLocks/>
          </p:cNvSpPr>
          <p:nvPr/>
        </p:nvSpPr>
        <p:spPr>
          <a:xfrm>
            <a:off x="1523999" y="798406"/>
            <a:ext cx="6774611" cy="62879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Pidato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Bahasa </a:t>
            </a:r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Inggris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– SMA/MA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6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BAD0B7-39BB-486B-BF44-AE917486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1" y="1"/>
            <a:ext cx="12193430" cy="6857998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8201E740-9BC1-46D2-B3AB-BB3C0A4AC4CA}"/>
              </a:ext>
            </a:extLst>
          </p:cNvPr>
          <p:cNvSpPr txBox="1">
            <a:spLocks/>
          </p:cNvSpPr>
          <p:nvPr/>
        </p:nvSpPr>
        <p:spPr>
          <a:xfrm>
            <a:off x="894271" y="1708029"/>
            <a:ext cx="10216551" cy="41061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BRONZE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KHALISA RAKHSANA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- SMA MUHAMMADIYAH 1 YOGYAKARTA</a:t>
            </a:r>
          </a:p>
          <a:p>
            <a:pPr marL="0" indent="0" algn="ctr">
              <a:buNone/>
            </a:pPr>
            <a:endParaRPr lang="en-US" sz="2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SILVER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SURYO BIMANTORO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SMA MUHAMMADIYAH 2 SURABAYA</a:t>
            </a:r>
          </a:p>
          <a:p>
            <a:pPr marL="0" indent="0" algn="ctr">
              <a:buNone/>
            </a:pPr>
            <a:endParaRPr lang="en-US" sz="2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GOLD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AURELIA ZAHRA PUTRI SOELISTYO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SMA MUHAMMADIYAH 2 SURABAYA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0E26FDE-464F-4E5D-997D-C78F8B1A42FC}"/>
              </a:ext>
            </a:extLst>
          </p:cNvPr>
          <p:cNvSpPr txBox="1">
            <a:spLocks/>
          </p:cNvSpPr>
          <p:nvPr/>
        </p:nvSpPr>
        <p:spPr>
          <a:xfrm>
            <a:off x="1523999" y="798406"/>
            <a:ext cx="6774611" cy="62879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solidFill>
                  <a:srgbClr val="FF3399"/>
                </a:solidFill>
                <a:latin typeface="Arial Black" panose="020B0A04020102020204" pitchFamily="34" charset="0"/>
              </a:rPr>
              <a:t>Pidato Bahasa Inggris – SMA/MA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1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BAD0B7-39BB-486B-BF44-AE917486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864" y="2"/>
            <a:ext cx="12193430" cy="6857998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4237A5FE-5F63-4FF9-AE21-D0691A43BFEC}"/>
              </a:ext>
            </a:extLst>
          </p:cNvPr>
          <p:cNvSpPr txBox="1">
            <a:spLocks/>
          </p:cNvSpPr>
          <p:nvPr/>
        </p:nvSpPr>
        <p:spPr>
          <a:xfrm>
            <a:off x="894271" y="1809751"/>
            <a:ext cx="10319161" cy="424984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10. ASMANINGRUM </a:t>
            </a:r>
            <a:r>
              <a:rPr lang="en-ZW" b="1" dirty="0">
                <a:solidFill>
                  <a:srgbClr val="0070C0"/>
                </a:solidFill>
              </a:rPr>
              <a:t>– SMK MUHAMMADIYAH 6 ROGOJAMPI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9. JUAN SEBASTIN ERICK JUNIOR - </a:t>
            </a:r>
            <a:r>
              <a:rPr lang="en-ZW" b="1" dirty="0">
                <a:solidFill>
                  <a:srgbClr val="0070C0"/>
                </a:solidFill>
              </a:rPr>
              <a:t>SMK MUHAMMADIYAH 2 NGAWI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8. ANGGA BAGUS WIJAYA </a:t>
            </a:r>
            <a:r>
              <a:rPr lang="en-ZW" b="1" dirty="0">
                <a:solidFill>
                  <a:srgbClr val="0070C0"/>
                </a:solidFill>
              </a:rPr>
              <a:t>- SMK MUHAMMADIYAH 7 GONDANGLEGI KAB. MALANG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7. ALVETA ILHAM MAULANA - </a:t>
            </a:r>
            <a:r>
              <a:rPr lang="en-ZW" b="1" dirty="0">
                <a:solidFill>
                  <a:srgbClr val="0070C0"/>
                </a:solidFill>
              </a:rPr>
              <a:t>SMK MUHAMMADIYAH 7 GONDANGLEGI KAB. MALANG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6. TITIN RIASIH - </a:t>
            </a:r>
            <a:r>
              <a:rPr lang="en-ZW" b="1" dirty="0">
                <a:solidFill>
                  <a:srgbClr val="0070C0"/>
                </a:solidFill>
              </a:rPr>
              <a:t>SMK MUHAMMADIYAH 2 NGAWI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5. AURELLYA YESA AZAHRA - </a:t>
            </a:r>
            <a:r>
              <a:rPr lang="en-ZW" b="1" dirty="0">
                <a:solidFill>
                  <a:srgbClr val="0070C0"/>
                </a:solidFill>
              </a:rPr>
              <a:t>SMK MUHAMMADIYAH 3 METRO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W" b="1" dirty="0">
                <a:solidFill>
                  <a:srgbClr val="002060"/>
                </a:solidFill>
              </a:rPr>
              <a:t>4. VARA SANDYA PUTRI NUR ZAQIA -  </a:t>
            </a:r>
            <a:r>
              <a:rPr lang="en-ZW" b="1" dirty="0">
                <a:solidFill>
                  <a:srgbClr val="0070C0"/>
                </a:solidFill>
              </a:rPr>
              <a:t>SMK MUHAMMADIYAH 5 JEMBER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48269D7-BA42-4519-AD72-39D645E46315}"/>
              </a:ext>
            </a:extLst>
          </p:cNvPr>
          <p:cNvSpPr txBox="1">
            <a:spLocks/>
          </p:cNvSpPr>
          <p:nvPr/>
        </p:nvSpPr>
        <p:spPr>
          <a:xfrm>
            <a:off x="1523999" y="798406"/>
            <a:ext cx="6774611" cy="6287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Pidato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Bahasa </a:t>
            </a:r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Inggris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– SMK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521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BAD0B7-39BB-486B-BF44-AE917486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1" y="1"/>
            <a:ext cx="12193430" cy="6857998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8201E740-9BC1-46D2-B3AB-BB3C0A4AC4CA}"/>
              </a:ext>
            </a:extLst>
          </p:cNvPr>
          <p:cNvSpPr txBox="1">
            <a:spLocks/>
          </p:cNvSpPr>
          <p:nvPr/>
        </p:nvSpPr>
        <p:spPr>
          <a:xfrm>
            <a:off x="894271" y="1708029"/>
            <a:ext cx="10216551" cy="41061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BRONZE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DIVA AMALIA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SMK MUHAMMADIYAH 1 TAMAN</a:t>
            </a:r>
          </a:p>
          <a:p>
            <a:pPr marL="0" indent="0" algn="ctr">
              <a:buNone/>
            </a:pPr>
            <a:endParaRPr lang="en-US" sz="2000" dirty="0">
              <a:solidFill>
                <a:srgbClr val="FF0066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SILVER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NAURA ASSYIFANI QOLBI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SMK MUHAMMADIYAH 7 GONDANGLEGI KAB. MALANG</a:t>
            </a:r>
          </a:p>
          <a:p>
            <a:pPr marL="0" indent="0" algn="ctr">
              <a:buNone/>
            </a:pPr>
            <a:endParaRPr lang="en-US" sz="2000" dirty="0">
              <a:solidFill>
                <a:srgbClr val="FF0066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GOLD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EPSI PASSA DARAJAH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SMK MUHAMMADIYAH 7 GONDANGLEGI KAB. MALANG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5C83131-3639-49E0-B244-0013EBEF40D4}"/>
              </a:ext>
            </a:extLst>
          </p:cNvPr>
          <p:cNvSpPr txBox="1">
            <a:spLocks/>
          </p:cNvSpPr>
          <p:nvPr/>
        </p:nvSpPr>
        <p:spPr>
          <a:xfrm>
            <a:off x="1523999" y="798406"/>
            <a:ext cx="6774611" cy="6287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Pidato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Bahasa </a:t>
            </a:r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Inggris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– SMK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387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352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Laras Manggiasih</dc:creator>
  <cp:lastModifiedBy>Laras Manggiasih</cp:lastModifiedBy>
  <cp:revision>33</cp:revision>
  <dcterms:created xsi:type="dcterms:W3CDTF">2021-12-24T12:30:23Z</dcterms:created>
  <dcterms:modified xsi:type="dcterms:W3CDTF">2021-12-24T13:17:14Z</dcterms:modified>
</cp:coreProperties>
</file>