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E6D-02E6-436E-A619-863BE0DD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CD68-54FA-40F6-8EF0-7C4A165F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3770-9329-4E7B-8DB5-C20444F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33B56-05AA-4601-B0E7-93F8BA7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ED4F-D8DF-4FA5-914C-BB395B3F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7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4779-D29A-4962-AD84-8461EE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FB8C-B09F-4A92-BBB6-1EB2CCFC9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9B48-2E13-4C2C-9026-9C499194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2CB3-BF10-41F0-88F3-BF013C3C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BA1EB-D4FA-4F8E-92F0-1828D6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80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DF122-11EF-469E-8AD1-41F5C8ECF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33A52-179E-470A-A7C5-6E15816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AE47-E736-4E08-B809-DA0E024F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38414-E896-4F73-8D0C-E40F866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7199-1230-4580-8A31-6CC17B1A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3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7BFF-F31C-4FBD-97C4-1294E710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978-5FC4-43F5-B51A-B130C21D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2169-48EA-4CDE-B685-89712DDE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DEF3-6A5A-4475-AD89-6017D87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D6A5-FA64-4181-A0D4-6DE6F54E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6DB-B7CA-4A29-8370-0FC83E19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673E-2C02-4293-B42D-F2D670A0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AA5C-00E6-4439-BAF0-8C240C06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330A-7B24-449F-A165-8CACF96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656-AACD-4049-8BD5-5FD1BB1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6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508-6960-4B9C-9702-A8875152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1E10-7949-43D0-9866-23CC182C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96027-B1B0-4C63-A7E6-867AB87D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749B7-EB09-4929-8CDC-83AABCFB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AB15-33EA-43B0-9CF5-9859BCA4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B2E-B22E-423D-8BAB-33120D4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85CC-ED8C-4A7E-B5F1-9D0D2A7F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09A3-CCE7-4DEA-80B1-FB48B16C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960C8-43EB-459A-B459-BCC107BE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A47E3-767A-428D-B4C0-9624C7AD5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0659-9666-4E12-9D49-8A3A802D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221A-36E6-47DB-AC65-04E4AAF3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4E155-B265-4923-ABCC-4A24F7B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204E9-59CB-4F43-B499-4383978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5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C76-74B9-44D3-BBE2-9E96A0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62023-95BA-4DC6-BCB9-1449ECA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21C62-DA6F-4F71-85FD-DF3D7FAD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EB27F-B145-4BD6-8866-1FA66AC9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4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F1656-4023-4975-B720-911E52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55DD1-92ED-4756-A8B3-340E1F5B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C820A-5056-460A-BD13-37D23512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9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604F-C923-4737-A2BA-9FFB1AE5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FEC7-AB8D-4923-94E6-5EF7865A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875-A2E7-4FAC-A5C8-39073E4E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F4F7-ABA9-4826-BCFE-1AE8FCCB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506F-FBE9-4CCB-922E-A938C142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F966-5781-4EA1-8853-5473AEF3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23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750A-B3E5-4910-A94A-E5D3E49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1D80D-8EF0-4234-B4E7-E32311D2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9748-DBFF-4DA3-AE43-F9437B77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375-19B0-4490-B4E0-A35C2FC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AD64-C937-44AE-AB0B-F0B8D76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6ECA-FE24-456C-8A8F-3082D4BD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72DBD-E06D-4AA8-A85F-F7388362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A45F8-DAEC-4C22-9AC0-34884BEC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AE26-49C1-4AEE-863E-CDE817FD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7470-FA3B-48E1-8DBE-9F3116924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4E7-3122-4202-B9FD-A551E9CDC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9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684421"/>
            <a:ext cx="10319161" cy="43751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10. ATHIFA ZAHIRA RAMADHANI -  </a:t>
            </a:r>
            <a:r>
              <a:rPr lang="en-ZW" sz="2400" b="1" dirty="0">
                <a:solidFill>
                  <a:srgbClr val="0070C0"/>
                </a:solidFill>
              </a:rPr>
              <a:t>SD AL KAUTSAR PASURUAN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9. KHAIRINA FERAHMA WIRATAMA - </a:t>
            </a:r>
            <a:r>
              <a:rPr lang="en-ZW" sz="2400" b="1" dirty="0">
                <a:solidFill>
                  <a:srgbClr val="0070C0"/>
                </a:solidFill>
              </a:rPr>
              <a:t>SD MUHAMMADIYAH 3 DENPASAR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8. KIRANIA MAULIDA - </a:t>
            </a:r>
            <a:r>
              <a:rPr lang="en-ZW" sz="2400" b="1" dirty="0">
                <a:solidFill>
                  <a:srgbClr val="0070C0"/>
                </a:solidFill>
              </a:rPr>
              <a:t>SD MUHAMMADIYAH 1 PARON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7. RIZVAN AKHMAL RAMADHAN SURATIE - </a:t>
            </a:r>
            <a:r>
              <a:rPr lang="en-ZW" sz="2400" b="1" dirty="0">
                <a:solidFill>
                  <a:srgbClr val="0070C0"/>
                </a:solidFill>
              </a:rPr>
              <a:t>SD MUHAMMADIYAH 11 SURABAYA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6. FAKHIRA AZRA ALIFAHMI - </a:t>
            </a:r>
            <a:r>
              <a:rPr lang="fi-FI" sz="2400" b="1" dirty="0">
                <a:solidFill>
                  <a:srgbClr val="0070C0"/>
                </a:solidFill>
              </a:rPr>
              <a:t>SD MUHAMMADIYAH 3 ASSALAAM KOTA MALANG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5. FARIHA SYAKIRA ALIFAHMI - </a:t>
            </a:r>
            <a:r>
              <a:rPr lang="fi-FI" sz="2400" b="1" dirty="0">
                <a:solidFill>
                  <a:srgbClr val="0070C0"/>
                </a:solidFill>
              </a:rPr>
              <a:t>SD MUHAMMADIYAH 3 ASSALAAM KOTA MALANG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4. NAURA ALMAIRA AZZAHRA - </a:t>
            </a:r>
            <a:r>
              <a:rPr lang="en-ZW" sz="2400" b="1" dirty="0">
                <a:solidFill>
                  <a:srgbClr val="0070C0"/>
                </a:solidFill>
              </a:rPr>
              <a:t>MI MUHAMMADIYAH 1 PARE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Story Telling – SD/MI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RIZKA NOOR RAHMAH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SD MUHAMMADIYAH 6 SURABAYA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RUSYDAN BRILLIANT AKBAR NALENDRA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PONOROGO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MUHAMMAD AZKA ARRAYYAN P.W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4 SURABAYA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D441530-88A6-4F25-81E8-3B4707CB38C4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Story Telling – SD/MI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1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 Manggiasih</dc:creator>
  <cp:lastModifiedBy>Laras Manggiasih</cp:lastModifiedBy>
  <cp:revision>42</cp:revision>
  <dcterms:created xsi:type="dcterms:W3CDTF">2021-12-24T12:30:23Z</dcterms:created>
  <dcterms:modified xsi:type="dcterms:W3CDTF">2021-12-24T13:30:50Z</dcterms:modified>
</cp:coreProperties>
</file>