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FF"/>
    <a:srgbClr val="002B86"/>
    <a:srgbClr val="EC0087"/>
    <a:srgbClr val="FFB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6FCF-748F-4485-A1AB-21E9E2BD91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962BE-F587-4EB5-B215-08754B130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8AB52-A1C2-4BFE-9369-0E1706CF5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75B50-D686-4198-A5C7-1A3A5EC66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ED899-BECC-4A92-B7EC-683B8AAE4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241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8A2B8-8494-4A95-8A43-E4B46C273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BBD0C0-BD4F-4D92-8402-5E86A9A80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FD221-7633-4F25-A3C9-CE89F02E9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1C967-7F35-4198-8685-96DC8AC2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062D7-8EE4-4616-9EF7-B25EA6D3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1149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A150DA-CD7A-4C58-9FD0-160470114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45139C-7B1E-4F3D-9CBD-8FF76287E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ABF7E-445B-4194-ACC0-5AE8ACDE6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EB2FC-0EF8-4DDB-8252-799F6D1CC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61543-8A4D-4020-A190-7B7E7AE2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5895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A27A0-4FDC-42DA-A1FA-A6C7B1AB9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76A87-94C4-4D26-B477-522935F67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48267-F40D-4A5E-871A-9D09CC9BA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C1A2A-4AF6-4CB3-BA27-CF0C9109C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D9E09-8958-4BBD-9EC5-99123448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3316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98771-8A9B-40DC-AD6F-4CECD384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348BF-A096-425A-AF9D-C05AF038F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F7593-E511-4BD4-AB9C-DCB7322B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A7A3C-BD03-48F3-8D87-D2E2B1D7C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77C2D-9ED5-4A92-919E-FE274F29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387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7285B-C134-4881-B217-9D881D50B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00F62-CA78-4E49-A0E0-BF2D468F9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3EE8F-9E80-447E-83C3-7B52EEBE0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005E41-585B-4AD2-A200-7C5E2A462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CBCCF-7421-4E6B-B48F-002EEE3FC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03F53-B566-4245-A670-786DB695E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396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DE55F-6370-4F3E-80BE-A28395C9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ED883-7C06-4631-B1B5-5C1ABD430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DDBD5-B717-4CB4-92D1-F35C08CA0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E3E788-0D86-429D-BCDE-C093354CC5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978278-C1C5-435F-8F7E-3E1C6B0BED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82367B-AB67-43EB-A3D8-17F982B3D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7D43A6-74C4-43BC-A28C-1A107CA7A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2F412-2E37-48D3-9567-9961D1503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590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BF9F7-7F12-4B6C-BE79-76C7A9C7D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135F1-0A05-4917-B92A-DD6A7F4E5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914D7C-8CA3-49F5-9006-BD9131B48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8E48C6-274F-4D31-A110-FB4830871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970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B73E3A-22BA-4836-8E9C-074205F0F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FB7321-457A-4144-9FA3-21B2AE378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9B8F44-FD29-400E-A793-109C90745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683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5AF90-5900-4C5E-8893-B1D2E88A1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9C5A0-A297-4481-9B6A-B9CF72DC3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EA2615-72A0-4130-8FE9-62DF23646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DE6BC-B4F4-4082-ACAA-C6DECECBD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ABE83-B177-4D13-81C0-2B36A233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99E83-1054-41C7-A1A9-9F8A024BD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269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23DE1-4ED1-4C1B-880C-043148478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D00C8-11A3-4A34-920E-0C5706057F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8F33E-3A63-4444-9855-43BC74805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61566-E24F-4513-96C0-79CACF002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DA1DE-090F-4A33-B7C2-47A6306E9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0182B-694E-4D68-B563-5986E330E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3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5CD73B-5707-42AA-BA43-337960542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031A5-CC0C-489E-BF0F-0DB982BFD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9E9E9-D9A5-4CB7-A36F-7DC6EE0DF7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B29DD-3E38-4CFD-B183-850078470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D3975-12C7-4D0B-90BA-834067AF7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6808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31339"/>
            <a:ext cx="6774611" cy="628799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PODCAST – SMA/MA</a:t>
            </a:r>
            <a:endParaRPr lang="en-ID" sz="3200" dirty="0">
              <a:solidFill>
                <a:srgbClr val="00A0FF"/>
              </a:solidFill>
              <a:latin typeface="Neufreit ExtraBold" panose="000009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580737"/>
            <a:ext cx="10447868" cy="4956662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 startAt="10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8 </a:t>
            </a:r>
            <a:r>
              <a:rPr lang="en-US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Cerme</a:t>
            </a: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, Gresik</a:t>
            </a: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 Novia Putri Ramadhan #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Shafira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Zifa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Arrosyikha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9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2 Surabaya</a:t>
            </a: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Elga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Ignafia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#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Intan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Sabina F.</a:t>
            </a:r>
          </a:p>
          <a:p>
            <a:pPr marL="457200" indent="-457200" algn="l">
              <a:buAutoNum type="arabicPeriod" startAt="8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1 Gresik</a:t>
            </a: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 Vela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Razita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#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Mylinda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Gadis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Berliana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Wijaya</a:t>
            </a:r>
          </a:p>
          <a:p>
            <a:pPr marL="457200" indent="-457200" algn="l">
              <a:buAutoNum type="arabicPeriod" startAt="7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</a:t>
            </a:r>
            <a:r>
              <a:rPr lang="en-US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Bojonegoro</a:t>
            </a:r>
            <a:endParaRPr lang="en-US" sz="18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Kelana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Yudinta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Akbar #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Syahirul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Gama Afghani</a:t>
            </a:r>
          </a:p>
          <a:p>
            <a:pPr marL="457200" indent="-457200" algn="l">
              <a:buAutoNum type="arabicPeriod" startAt="6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1 </a:t>
            </a:r>
            <a:r>
              <a:rPr lang="en-US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Babat</a:t>
            </a: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Lamongan</a:t>
            </a:r>
            <a:endParaRPr lang="en-US" sz="18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Mazroatul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Khoiroh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Ummah # Jessy Nora Sandy</a:t>
            </a:r>
            <a:endParaRPr lang="en-ID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342900" indent="-342900" algn="l">
              <a:buAutoNum type="arabicPeriod" startAt="5"/>
              <a:tabLst>
                <a:tab pos="439738" algn="l"/>
              </a:tabLst>
            </a:pPr>
            <a:r>
              <a:rPr lang="en-ID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2 Surabaya</a:t>
            </a:r>
          </a:p>
          <a:p>
            <a:pPr algn="l">
              <a:tabLst>
                <a:tab pos="439738" algn="l"/>
              </a:tabLst>
            </a:pP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Aulia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Dhamayanti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# Ayana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Thabita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Musthafawi</a:t>
            </a:r>
            <a:endParaRPr lang="en-ID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342900" indent="-342900" algn="l">
              <a:buAutoNum type="arabicPeriod" startAt="4"/>
              <a:tabLst>
                <a:tab pos="439738" algn="l"/>
              </a:tabLst>
            </a:pPr>
            <a:r>
              <a:rPr lang="en-ID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3 Surabaya</a:t>
            </a:r>
          </a:p>
          <a:p>
            <a:pPr algn="l">
              <a:tabLst>
                <a:tab pos="439738" algn="l"/>
              </a:tabLst>
            </a:pP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Jovanka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Zahra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Aulia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Rahmat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#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Niswah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Aulia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Imawati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44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31339"/>
            <a:ext cx="6774611" cy="628799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PODCAST – SMA/MA</a:t>
            </a:r>
            <a:endParaRPr lang="en-ID" sz="3200" dirty="0">
              <a:solidFill>
                <a:srgbClr val="00A0FF"/>
              </a:solidFill>
              <a:latin typeface="Neufreit ExtraBold" panose="000009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1" y="1891475"/>
            <a:ext cx="11125200" cy="4645923"/>
          </a:xfrm>
        </p:spPr>
        <p:txBody>
          <a:bodyPr>
            <a:normAutofit/>
          </a:bodyPr>
          <a:lstStyle/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BRONZE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1 GRESIK</a:t>
            </a:r>
          </a:p>
          <a:p>
            <a:pPr>
              <a:tabLst>
                <a:tab pos="439738" algn="l"/>
              </a:tabLst>
            </a:pP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Muhammad Erza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Sofian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Farandi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#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Azhari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Anugerah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Majidah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SILVER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9 SURABAYA</a:t>
            </a:r>
          </a:p>
          <a:p>
            <a:pPr>
              <a:tabLst>
                <a:tab pos="439738" algn="l"/>
              </a:tabLst>
            </a:pPr>
            <a:r>
              <a:rPr lang="it-IT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Nazwa Anggitia Urzais # Azzahra Imairel P. D. M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GOLD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10 GKB</a:t>
            </a:r>
          </a:p>
          <a:p>
            <a:pPr>
              <a:tabLst>
                <a:tab pos="439738" algn="l"/>
              </a:tabLst>
            </a:pPr>
            <a:r>
              <a:rPr lang="pt-BR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Faisa Alifia Nahwa # Dara Syakira Pramudhira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314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31339"/>
            <a:ext cx="6774611" cy="628799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PODCAST – SMK</a:t>
            </a:r>
            <a:endParaRPr lang="en-ID" sz="3200" dirty="0">
              <a:solidFill>
                <a:srgbClr val="00A0FF"/>
              </a:solidFill>
              <a:latin typeface="Neufreit ExtraBold" panose="000009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580737"/>
            <a:ext cx="10447868" cy="4956662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 startAt="10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2 Surabaya</a:t>
            </a: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Lanang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Agil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Subari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# Muhammad Alif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Danadyaksa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Qondhi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9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2 </a:t>
            </a:r>
            <a:r>
              <a:rPr lang="en-US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Ngawi</a:t>
            </a:r>
            <a:endParaRPr lang="en-US" sz="18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it-IT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Muhammad Mujib Fathoni # Diyah Saputri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8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7 </a:t>
            </a:r>
            <a:r>
              <a:rPr lang="en-US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Gondanglegi</a:t>
            </a:r>
            <a:endParaRPr lang="en-US" sz="18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Novianus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Duwi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Maha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Derta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# Muhammad Revan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Arryzend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7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7 </a:t>
            </a:r>
            <a:r>
              <a:rPr lang="en-US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Gondanglegi</a:t>
            </a:r>
            <a:endParaRPr lang="en-US" sz="18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 Fernanda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Rizki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Amalia Putri &amp;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Bima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Satria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Saputra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6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3 </a:t>
            </a:r>
            <a:r>
              <a:rPr lang="en-US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Singosari</a:t>
            </a:r>
            <a:endParaRPr lang="en-US" sz="18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 Edward Indra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Dharmawan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#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Febrian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Anastya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Wahyuni</a:t>
            </a:r>
            <a:endParaRPr lang="en-ID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342900" indent="-342900" algn="l">
              <a:buAutoNum type="arabicPeriod" startAt="5"/>
              <a:tabLst>
                <a:tab pos="439738" algn="l"/>
              </a:tabLst>
            </a:pPr>
            <a:r>
              <a:rPr lang="en-ID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1 Taman, </a:t>
            </a:r>
            <a:r>
              <a:rPr lang="en-ID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Sidoarjo</a:t>
            </a:r>
            <a:endParaRPr lang="en-ID" sz="18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Aisyah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Hashifah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Zahidah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# Gita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Afrelia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Eka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Veliza</a:t>
            </a:r>
            <a:endParaRPr lang="en-ID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342900" indent="-342900" algn="l">
              <a:buAutoNum type="arabicPeriod" startAt="4"/>
              <a:tabLst>
                <a:tab pos="439738" algn="l"/>
              </a:tabLst>
            </a:pPr>
            <a:r>
              <a:rPr lang="en-ID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6 </a:t>
            </a:r>
            <a:r>
              <a:rPr lang="en-ID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Rogojampi</a:t>
            </a:r>
            <a:endParaRPr lang="en-ID" sz="18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pt-BR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Firas Tsabitha # Vila Puspita Sari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098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31339"/>
            <a:ext cx="6774611" cy="628799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PODCAST – SMK</a:t>
            </a:r>
            <a:endParaRPr lang="en-ID" sz="3200" dirty="0">
              <a:solidFill>
                <a:srgbClr val="00A0FF"/>
              </a:solidFill>
              <a:latin typeface="Neufreit ExtraBold" panose="000009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1" y="1891475"/>
            <a:ext cx="11125200" cy="4645923"/>
          </a:xfrm>
        </p:spPr>
        <p:txBody>
          <a:bodyPr>
            <a:normAutofit/>
          </a:bodyPr>
          <a:lstStyle/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BRONZE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2 TAMAN, SIDOARJO</a:t>
            </a:r>
          </a:p>
          <a:p>
            <a:pPr>
              <a:tabLst>
                <a:tab pos="439738" algn="l"/>
              </a:tabLst>
            </a:pP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Galang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Faza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Yuwono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#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Moch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.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Bintang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Abdillah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Putra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SILVER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3 METRO, LAMPUNG</a:t>
            </a:r>
          </a:p>
          <a:p>
            <a:pPr>
              <a:tabLst>
                <a:tab pos="439738" algn="l"/>
              </a:tabLst>
            </a:pPr>
            <a:r>
              <a:rPr lang="it-IT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Rini Lestari # Vivian Tadela Desta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GOLD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3 AMBULU, JEMBER</a:t>
            </a:r>
          </a:p>
          <a:p>
            <a:pPr>
              <a:tabLst>
                <a:tab pos="439738" algn="l"/>
              </a:tabLst>
            </a:pP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Rini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Ratna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Dwi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Lestari #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Arlina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Maharani</a:t>
            </a:r>
          </a:p>
        </p:txBody>
      </p:sp>
    </p:spTree>
    <p:extLst>
      <p:ext uri="{BB962C8B-B14F-4D97-AF65-F5344CB8AC3E}">
        <p14:creationId xmlns:p14="http://schemas.microsoft.com/office/powerpoint/2010/main" val="2556871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295</Words>
  <Application>Microsoft Office PowerPoint</Application>
  <PresentationFormat>Widescreen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Futura Bk BT</vt:lpstr>
      <vt:lpstr>Neufreit ExtraBold</vt:lpstr>
      <vt:lpstr>Office Theme</vt:lpstr>
      <vt:lpstr>PODCAST – SMA/MA</vt:lpstr>
      <vt:lpstr>PODCAST – SMA/MA</vt:lpstr>
      <vt:lpstr>PODCAST – SMK</vt:lpstr>
      <vt:lpstr>PODCAST – SMK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Lomba - Level</dc:title>
  <dc:creator>jatim.pwm@gmail.com</dc:creator>
  <cp:lastModifiedBy>jatim.pwm@gmail.com</cp:lastModifiedBy>
  <cp:revision>7</cp:revision>
  <dcterms:created xsi:type="dcterms:W3CDTF">2021-12-24T10:56:46Z</dcterms:created>
  <dcterms:modified xsi:type="dcterms:W3CDTF">2021-12-24T13:58:31Z</dcterms:modified>
</cp:coreProperties>
</file>