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6FCF-748F-4485-A1AB-21E9E2BD9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962BE-F587-4EB5-B215-08754B130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8AB52-A1C2-4BFE-9369-0E1706CF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75B50-D686-4198-A5C7-1A3A5EC6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D899-BECC-4A92-B7EC-683B8AAE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24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2B8-8494-4A95-8A43-E4B46C27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BD0C0-BD4F-4D92-8402-5E86A9A80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D221-7633-4F25-A3C9-CE89F02E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C967-7F35-4198-8685-96DC8AC2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62D7-8EE4-4616-9EF7-B25EA6D3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14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150DA-CD7A-4C58-9FD0-160470114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5139C-7B1E-4F3D-9CBD-8FF76287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BF7E-445B-4194-ACC0-5AE8ACDE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EB2FC-0EF8-4DDB-8252-799F6D1C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1543-8A4D-4020-A190-7B7E7AE2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89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27A0-4FDC-42DA-A1FA-A6C7B1AB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76A87-94C4-4D26-B477-522935F6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48267-F40D-4A5E-871A-9D09CC9B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C1A2A-4AF6-4CB3-BA27-CF0C9109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D9E09-8958-4BBD-9EC5-99123448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31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8771-8A9B-40DC-AD6F-4CECD384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348BF-A096-425A-AF9D-C05AF038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F7593-E511-4BD4-AB9C-DCB7322B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7A3C-BD03-48F3-8D87-D2E2B1D7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77C2D-9ED5-4A92-919E-FE274F29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387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285B-C134-4881-B217-9D881D50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0F62-CA78-4E49-A0E0-BF2D468F9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3EE8F-9E80-447E-83C3-7B52EEBE0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05E41-585B-4AD2-A200-7C5E2A46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CBCCF-7421-4E6B-B48F-002EEE3F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03F53-B566-4245-A670-786DB695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396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E55F-6370-4F3E-80BE-A28395C9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ED883-7C06-4631-B1B5-5C1ABD43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DDBD5-B717-4CB4-92D1-F35C08CA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3E788-0D86-429D-BCDE-C093354CC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8278-C1C5-435F-8F7E-3E1C6B0BE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82367B-AB67-43EB-A3D8-17F982B3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D43A6-74C4-43BC-A28C-1A107CA7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2F412-2E37-48D3-9567-9961D150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59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F9F7-7F12-4B6C-BE79-76C7A9C7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35F1-0A05-4917-B92A-DD6A7F4E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14D7C-8CA3-49F5-9006-BD9131B4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48C6-274F-4D31-A110-FB483087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970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73E3A-22BA-4836-8E9C-074205F0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B7321-457A-4144-9FA3-21B2AE37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B8F44-FD29-400E-A793-109C9074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683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AF90-5900-4C5E-8893-B1D2E88A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9C5A0-A297-4481-9B6A-B9CF72DC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A2615-72A0-4130-8FE9-62DF2364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DE6BC-B4F4-4082-ACAA-C6DECECB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ABE83-B177-4D13-81C0-2B36A23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99E83-1054-41C7-A1A9-9F8A024B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69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3DE1-4ED1-4C1B-880C-043148478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00C8-11A3-4A34-920E-0C5706057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8F33E-3A63-4444-9855-43BC7480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1566-E24F-4513-96C0-79CACF00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DA1DE-090F-4A33-B7C2-47A6306E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0182B-694E-4D68-B563-5986E330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5CD73B-5707-42AA-BA43-33796054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31A5-CC0C-489E-BF0F-0DB982BFD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9E9E9-D9A5-4CB7-A36F-7DC6EE0DF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29DD-3E38-4CFD-B183-850078470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D3975-12C7-4D0B-90BA-834067AF7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808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98406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Seni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Baca Al-Qur’an – SD/MI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271" y="1654630"/>
            <a:ext cx="10216551" cy="4659084"/>
          </a:xfrm>
        </p:spPr>
        <p:txBody>
          <a:bodyPr>
            <a:normAutofit fontScale="92500"/>
          </a:bodyPr>
          <a:lstStyle/>
          <a:p>
            <a:pPr algn="l">
              <a:lnSpc>
                <a:spcPct val="160000"/>
              </a:lnSpc>
            </a:pPr>
            <a:r>
              <a:rPr lang="en-US" b="1" dirty="0">
                <a:solidFill>
                  <a:srgbClr val="002060"/>
                </a:solidFill>
              </a:rPr>
              <a:t>10. MUHAMMAD ALFATH MAULANA - </a:t>
            </a:r>
            <a:r>
              <a:rPr lang="en-US" b="1" dirty="0">
                <a:solidFill>
                  <a:srgbClr val="0070C0"/>
                </a:solidFill>
              </a:rPr>
              <a:t>SD MUHAMMADIYAH 2 TERPADU PONOROGO</a:t>
            </a:r>
          </a:p>
          <a:p>
            <a:pPr algn="l">
              <a:lnSpc>
                <a:spcPct val="160000"/>
              </a:lnSpc>
            </a:pPr>
            <a:r>
              <a:rPr lang="en-US" b="1" dirty="0">
                <a:solidFill>
                  <a:srgbClr val="002060"/>
                </a:solidFill>
              </a:rPr>
              <a:t>9. QUTHUB AZKA ARSYAD - </a:t>
            </a:r>
            <a:r>
              <a:rPr lang="en-US" b="1" dirty="0">
                <a:solidFill>
                  <a:srgbClr val="0070C0"/>
                </a:solidFill>
              </a:rPr>
              <a:t>SD MUHAMMADIYAH 3 DENPASAR</a:t>
            </a:r>
          </a:p>
          <a:p>
            <a:pPr algn="l">
              <a:lnSpc>
                <a:spcPct val="160000"/>
              </a:lnSpc>
            </a:pPr>
            <a:r>
              <a:rPr lang="en-US" b="1" dirty="0">
                <a:solidFill>
                  <a:srgbClr val="002060"/>
                </a:solidFill>
              </a:rPr>
              <a:t>8. RIZQAN 'IZZA QURBANA - </a:t>
            </a:r>
            <a:r>
              <a:rPr lang="en-US" b="1" dirty="0">
                <a:solidFill>
                  <a:srgbClr val="0070C0"/>
                </a:solidFill>
              </a:rPr>
              <a:t>SD MUHAMMADIYAH 2 TERPADU PONOROGO</a:t>
            </a:r>
          </a:p>
          <a:p>
            <a:pPr algn="l">
              <a:lnSpc>
                <a:spcPct val="160000"/>
              </a:lnSpc>
            </a:pPr>
            <a:r>
              <a:rPr lang="en-US" b="1" dirty="0">
                <a:solidFill>
                  <a:srgbClr val="002060"/>
                </a:solidFill>
              </a:rPr>
              <a:t>7. SULTHAN IZZA PRADIPTA </a:t>
            </a:r>
            <a:r>
              <a:rPr lang="en-US" b="1" dirty="0">
                <a:solidFill>
                  <a:srgbClr val="0070C0"/>
                </a:solidFill>
              </a:rPr>
              <a:t>- SD MUHAMMADIYAH PONOROGO</a:t>
            </a:r>
          </a:p>
          <a:p>
            <a:pPr algn="l">
              <a:lnSpc>
                <a:spcPct val="160000"/>
              </a:lnSpc>
            </a:pPr>
            <a:r>
              <a:rPr lang="en-US" b="1" dirty="0">
                <a:solidFill>
                  <a:srgbClr val="002060"/>
                </a:solidFill>
              </a:rPr>
              <a:t>6. LABIB AZHARUDIN RIDHO - </a:t>
            </a:r>
            <a:r>
              <a:rPr lang="en-US" b="1" dirty="0">
                <a:solidFill>
                  <a:srgbClr val="0070C0"/>
                </a:solidFill>
              </a:rPr>
              <a:t>SD MUHAMMADIYAH 26 SURABAYA </a:t>
            </a:r>
          </a:p>
          <a:p>
            <a:pPr algn="l">
              <a:lnSpc>
                <a:spcPct val="160000"/>
              </a:lnSpc>
            </a:pPr>
            <a:r>
              <a:rPr lang="en-US" b="1" dirty="0">
                <a:solidFill>
                  <a:srgbClr val="002060"/>
                </a:solidFill>
              </a:rPr>
              <a:t>5. NAYAKA FAUZIAH ANINDYA - </a:t>
            </a:r>
            <a:r>
              <a:rPr lang="en-US" b="1" dirty="0">
                <a:solidFill>
                  <a:srgbClr val="0070C0"/>
                </a:solidFill>
              </a:rPr>
              <a:t>SD MUHAMMADIYAH 3 DENPASAR</a:t>
            </a:r>
          </a:p>
          <a:p>
            <a:pPr algn="l">
              <a:lnSpc>
                <a:spcPct val="160000"/>
              </a:lnSpc>
            </a:pPr>
            <a:r>
              <a:rPr lang="en-US" b="1" dirty="0">
                <a:solidFill>
                  <a:srgbClr val="002060"/>
                </a:solidFill>
              </a:rPr>
              <a:t>4. GRISELDA AURA SAKHI- </a:t>
            </a:r>
            <a:r>
              <a:rPr lang="en-US" b="1" dirty="0">
                <a:solidFill>
                  <a:srgbClr val="0070C0"/>
                </a:solidFill>
              </a:rPr>
              <a:t>MI MUHAMMADIYAH 5 SURABAYA</a:t>
            </a:r>
            <a:endParaRPr lang="en-ID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" y="2"/>
            <a:ext cx="12193430" cy="685799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271" y="1708029"/>
            <a:ext cx="10216551" cy="410617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BRONZE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NAYYARA AISHA AL FAYYAZA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SD MUHAMMADIYAH 2 GKB GRESIK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SILVER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ASMA NADIA ULUN NUHA - </a:t>
            </a:r>
            <a:r>
              <a:rPr lang="pl-PL" sz="2000" dirty="0">
                <a:solidFill>
                  <a:srgbClr val="0070C0"/>
                </a:solidFill>
                <a:latin typeface="Arial Black" panose="020B0A04020102020204" pitchFamily="34" charset="0"/>
              </a:rPr>
              <a:t>MI MUHAMMADIYAH 16 KARANGASEM PACIRAN</a:t>
            </a:r>
            <a:endParaRPr 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GOLD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CAHAYA KAMILAH GUSTIANI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SD MUHAMMADIYAH 3 DENPASAR</a:t>
            </a:r>
          </a:p>
          <a:p>
            <a:pPr algn="l"/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63C085A-CB4E-4E6C-8827-FBBDFA7FE3BD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>
                <a:solidFill>
                  <a:srgbClr val="FF3399"/>
                </a:solidFill>
                <a:latin typeface="Arial Black" panose="020B0A04020102020204" pitchFamily="34" charset="0"/>
              </a:rPr>
              <a:t>Seni Baca Al-Qur’an – SD/MI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3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98406"/>
            <a:ext cx="6774611" cy="628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Seni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Baca Al-Qur’an – SMP/MTs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271" y="1866901"/>
            <a:ext cx="10783379" cy="419269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10. MUHAMAD FAUZAN HIDAYATULLOH -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0070C0"/>
                </a:solidFill>
              </a:rPr>
              <a:t>MTS MUHAMMADIYAH 15 LAMONGAN</a:t>
            </a:r>
          </a:p>
          <a:p>
            <a:pPr algn="l">
              <a:lnSpc>
                <a:spcPct val="15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9. NAJAH FIRDAUSA KHULBA - </a:t>
            </a:r>
            <a:r>
              <a:rPr lang="en-US" sz="2200" b="1" dirty="0">
                <a:solidFill>
                  <a:srgbClr val="0070C0"/>
                </a:solidFill>
              </a:rPr>
              <a:t>SMP MUHAMMADIYAH 14 PONDOK KARANGASEM PACIRAN LAMONGAN</a:t>
            </a:r>
          </a:p>
          <a:p>
            <a:pPr algn="l">
              <a:lnSpc>
                <a:spcPct val="15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8. FIRDAUS AHMAD - </a:t>
            </a:r>
            <a:r>
              <a:rPr lang="en-US" sz="2200" b="1" dirty="0">
                <a:solidFill>
                  <a:srgbClr val="0070C0"/>
                </a:solidFill>
              </a:rPr>
              <a:t>SMP MUHAMMADIYAH 1 DENPASAR</a:t>
            </a:r>
          </a:p>
          <a:p>
            <a:pPr algn="l">
              <a:lnSpc>
                <a:spcPct val="15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7. SALWA DWI AWANIS AJI SAPUTRI - </a:t>
            </a:r>
            <a:r>
              <a:rPr lang="sv-SE" sz="2200" b="1" dirty="0">
                <a:solidFill>
                  <a:srgbClr val="0070C0"/>
                </a:solidFill>
              </a:rPr>
              <a:t>MTS MUHAMMADIYAH 15 LAMONGAN </a:t>
            </a:r>
            <a:endParaRPr lang="en-US" sz="2200" b="1" dirty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6. NABILA TSANIA NISA’ -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0070C0"/>
                </a:solidFill>
              </a:rPr>
              <a:t>SMP MUHAMMADIYAH 1 TRENGGALEK</a:t>
            </a:r>
          </a:p>
          <a:p>
            <a:pPr algn="l">
              <a:lnSpc>
                <a:spcPct val="15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5. ATEFAH DWI SAHIRAH -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0070C0"/>
                </a:solidFill>
              </a:rPr>
              <a:t>MTS MUHAMMADIYAH 2 PONDOK KARANGASEM PACIRAN </a:t>
            </a:r>
          </a:p>
          <a:p>
            <a:pPr algn="l">
              <a:lnSpc>
                <a:spcPct val="15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4. MUHAMMAD ARIF FANDI YUSUF - </a:t>
            </a:r>
            <a:r>
              <a:rPr lang="en-US" sz="2200" b="1" dirty="0">
                <a:solidFill>
                  <a:srgbClr val="0070C0"/>
                </a:solidFill>
              </a:rPr>
              <a:t>MTS MUHAMMADIYAH 2 PONDOK KARANGSEM PACIRAN</a:t>
            </a:r>
            <a:endParaRPr lang="en-ID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59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98406"/>
            <a:ext cx="6774611" cy="628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Seni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Baca Al-Qur’an – SMP/MTs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271" y="1708029"/>
            <a:ext cx="10216551" cy="410617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BRONZE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ELSIE LIL AKHMAR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MTS MUHAMMADIYAH 2 PONDOK KARANGASEM PACIRAN</a:t>
            </a:r>
          </a:p>
          <a:p>
            <a:endParaRPr lang="en-US" sz="2000" dirty="0">
              <a:solidFill>
                <a:srgbClr val="FF3399"/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SILVER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ANJELITA BAROATUN NAFI’AH - </a:t>
            </a:r>
            <a:r>
              <a:rPr lang="sv-SE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SMP MBS PROF. HAMKA KOTA MADIUN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GOLD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RAYYA HUURUN ÍEN  NUSWANTORO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SMP MUHAMMADIYAH 2 SURABAYA</a:t>
            </a:r>
          </a:p>
          <a:p>
            <a:pPr algn="l"/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1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98406"/>
            <a:ext cx="6774611" cy="628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Seni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Baca Al-Qur’an – SMA/MA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271" y="1733551"/>
            <a:ext cx="10339786" cy="4710792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ZW" b="1" dirty="0">
                <a:solidFill>
                  <a:srgbClr val="002060"/>
                </a:solidFill>
              </a:rPr>
              <a:t>10. SALMAN ALFARISI </a:t>
            </a:r>
            <a:r>
              <a:rPr lang="en-ZW" b="1" dirty="0">
                <a:solidFill>
                  <a:srgbClr val="0070C0"/>
                </a:solidFill>
              </a:rPr>
              <a:t>- SMA MUHAMMADIYAH 1 PONOROGO </a:t>
            </a:r>
          </a:p>
          <a:p>
            <a:pPr algn="l">
              <a:lnSpc>
                <a:spcPct val="150000"/>
              </a:lnSpc>
            </a:pPr>
            <a:r>
              <a:rPr lang="en-ZW" b="1" dirty="0">
                <a:solidFill>
                  <a:srgbClr val="002060"/>
                </a:solidFill>
              </a:rPr>
              <a:t>9. M.ERLAND D. SETYAWAN - </a:t>
            </a:r>
            <a:r>
              <a:rPr lang="en-ZW" b="1" dirty="0">
                <a:solidFill>
                  <a:srgbClr val="0070C0"/>
                </a:solidFill>
              </a:rPr>
              <a:t>MA MUHAMMADIYAH 1 PACIRAN</a:t>
            </a:r>
          </a:p>
          <a:p>
            <a:pPr algn="l">
              <a:lnSpc>
                <a:spcPct val="150000"/>
              </a:lnSpc>
            </a:pPr>
            <a:r>
              <a:rPr lang="en-ZW" b="1" dirty="0">
                <a:solidFill>
                  <a:srgbClr val="002060"/>
                </a:solidFill>
              </a:rPr>
              <a:t>8. HASYIM FACHRIS MAULIDI A - </a:t>
            </a:r>
            <a:r>
              <a:rPr lang="en-ZW" b="1" dirty="0">
                <a:solidFill>
                  <a:srgbClr val="0070C0"/>
                </a:solidFill>
              </a:rPr>
              <a:t>MA MUHAMMADIYAH 9 LAMONGAN</a:t>
            </a:r>
          </a:p>
          <a:p>
            <a:pPr algn="l">
              <a:lnSpc>
                <a:spcPct val="150000"/>
              </a:lnSpc>
            </a:pPr>
            <a:r>
              <a:rPr lang="en-ZW" b="1" dirty="0">
                <a:solidFill>
                  <a:srgbClr val="002060"/>
                </a:solidFill>
              </a:rPr>
              <a:t>7. INDAH AYU LESTARI - </a:t>
            </a:r>
            <a:r>
              <a:rPr lang="en-ZW" b="1" dirty="0">
                <a:solidFill>
                  <a:srgbClr val="0070C0"/>
                </a:solidFill>
              </a:rPr>
              <a:t>MA MUHAMMADIYAH 1 PACIRAN</a:t>
            </a:r>
          </a:p>
          <a:p>
            <a:pPr algn="l">
              <a:lnSpc>
                <a:spcPct val="150000"/>
              </a:lnSpc>
            </a:pPr>
            <a:r>
              <a:rPr lang="en-ZW" b="1" dirty="0">
                <a:solidFill>
                  <a:srgbClr val="002060"/>
                </a:solidFill>
              </a:rPr>
              <a:t>6. AJRIL ABYAD AL-HAQ  </a:t>
            </a:r>
            <a:r>
              <a:rPr lang="en-ZW" b="1" dirty="0">
                <a:solidFill>
                  <a:srgbClr val="0070C0"/>
                </a:solidFill>
              </a:rPr>
              <a:t>- MA MUHAMMADIYAH 02 PONDOK MODERN PACIRAN LMG </a:t>
            </a:r>
          </a:p>
          <a:p>
            <a:pPr algn="l">
              <a:lnSpc>
                <a:spcPct val="150000"/>
              </a:lnSpc>
            </a:pPr>
            <a:r>
              <a:rPr lang="en-ZW" b="1" dirty="0">
                <a:solidFill>
                  <a:srgbClr val="002060"/>
                </a:solidFill>
              </a:rPr>
              <a:t>5. ISTIFANISYA - </a:t>
            </a:r>
            <a:r>
              <a:rPr lang="en-ZW" b="1" dirty="0">
                <a:solidFill>
                  <a:srgbClr val="0070C0"/>
                </a:solidFill>
              </a:rPr>
              <a:t>SMA ISTIQAMAH MUHAMMADIYAH SAMARINDA </a:t>
            </a:r>
          </a:p>
          <a:p>
            <a:pPr algn="l">
              <a:lnSpc>
                <a:spcPct val="150000"/>
              </a:lnSpc>
            </a:pPr>
            <a:r>
              <a:rPr lang="en-ZW" b="1" dirty="0">
                <a:solidFill>
                  <a:srgbClr val="002060"/>
                </a:solidFill>
              </a:rPr>
              <a:t>4. FAJAR ALAMSYAH - </a:t>
            </a:r>
            <a:r>
              <a:rPr lang="en-ZW" b="1" dirty="0">
                <a:solidFill>
                  <a:srgbClr val="0070C0"/>
                </a:solidFill>
              </a:rPr>
              <a:t>MA MUHAMMADIYAH 9 LAMONGAN </a:t>
            </a:r>
          </a:p>
        </p:txBody>
      </p:sp>
    </p:spTree>
    <p:extLst>
      <p:ext uri="{BB962C8B-B14F-4D97-AF65-F5344CB8AC3E}">
        <p14:creationId xmlns:p14="http://schemas.microsoft.com/office/powerpoint/2010/main" val="319374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98406"/>
            <a:ext cx="6774611" cy="628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Seni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Baca Al-Qur’an – SMA/MA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271" y="1708029"/>
            <a:ext cx="10216551" cy="410617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BRONZE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SHERYL OKTOVIA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KMI PONDOK MODERN 'AISYIYAH ISLAMIC BOARDING SCHOOL (PM-AIBS) SUMBERREJO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SILVER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R. DUWI SARTIKA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SMA MUHAMMADIYAH 1 YOGYAKARTA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GOLD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MUHAMMAD FAIQ RIZQULLAH M. A.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SMA ISTIQAMAH MUHAMMADIYAH SAMARINDA</a:t>
            </a:r>
          </a:p>
          <a:p>
            <a:pPr algn="l"/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2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98406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Seni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Baca Al-Qur’an – SMK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271" y="1733551"/>
            <a:ext cx="10688129" cy="4326044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ZW" sz="2300" b="1" dirty="0">
                <a:solidFill>
                  <a:srgbClr val="002060"/>
                </a:solidFill>
              </a:rPr>
              <a:t>10. MUHAMMAD TAUQID </a:t>
            </a:r>
            <a:r>
              <a:rPr lang="en-ZW" sz="2300" b="1" dirty="0">
                <a:solidFill>
                  <a:srgbClr val="0070C0"/>
                </a:solidFill>
              </a:rPr>
              <a:t>- SMK MUHAMMADIYAH 2 NGAWI</a:t>
            </a:r>
          </a:p>
          <a:p>
            <a:pPr algn="l">
              <a:lnSpc>
                <a:spcPct val="150000"/>
              </a:lnSpc>
            </a:pPr>
            <a:r>
              <a:rPr lang="en-ZW" sz="2300" b="1" dirty="0">
                <a:solidFill>
                  <a:srgbClr val="002060"/>
                </a:solidFill>
              </a:rPr>
              <a:t>9. MURNI NIKMATUL HIDAYATI </a:t>
            </a:r>
            <a:r>
              <a:rPr lang="en-ZW" sz="2300" b="1" dirty="0">
                <a:solidFill>
                  <a:srgbClr val="0070C0"/>
                </a:solidFill>
              </a:rPr>
              <a:t>- SMK MUHAMMADIYAH 1 TAMAN</a:t>
            </a:r>
          </a:p>
          <a:p>
            <a:pPr algn="l">
              <a:lnSpc>
                <a:spcPct val="150000"/>
              </a:lnSpc>
            </a:pPr>
            <a:r>
              <a:rPr lang="en-ZW" sz="2300" b="1" dirty="0">
                <a:solidFill>
                  <a:srgbClr val="002060"/>
                </a:solidFill>
              </a:rPr>
              <a:t>8. M. HASNAN AL ABIYYU </a:t>
            </a:r>
            <a:r>
              <a:rPr lang="en-ZW" sz="2300" b="1" dirty="0">
                <a:solidFill>
                  <a:srgbClr val="0070C0"/>
                </a:solidFill>
              </a:rPr>
              <a:t>- SMK MUHAMMADIYAH 2 TAMAN</a:t>
            </a:r>
          </a:p>
          <a:p>
            <a:pPr algn="l">
              <a:lnSpc>
                <a:spcPct val="150000"/>
              </a:lnSpc>
            </a:pPr>
            <a:r>
              <a:rPr lang="en-ZW" sz="2300" b="1" dirty="0">
                <a:solidFill>
                  <a:srgbClr val="002060"/>
                </a:solidFill>
              </a:rPr>
              <a:t>7. PUTRI RAGIL APRILIYA </a:t>
            </a:r>
            <a:r>
              <a:rPr lang="en-ZW" sz="2300" b="1" dirty="0">
                <a:solidFill>
                  <a:srgbClr val="0070C0"/>
                </a:solidFill>
              </a:rPr>
              <a:t>- SMK MUHAMMADIYAH 1 GENTENG BANYUWANGI</a:t>
            </a:r>
          </a:p>
          <a:p>
            <a:pPr algn="l">
              <a:lnSpc>
                <a:spcPct val="150000"/>
              </a:lnSpc>
            </a:pPr>
            <a:r>
              <a:rPr lang="en-ZW" sz="2300" b="1" dirty="0">
                <a:solidFill>
                  <a:srgbClr val="002060"/>
                </a:solidFill>
              </a:rPr>
              <a:t>6. NADIA DWI LESTARI </a:t>
            </a:r>
            <a:r>
              <a:rPr lang="en-ZW" sz="2300" b="1" dirty="0">
                <a:solidFill>
                  <a:srgbClr val="0070C0"/>
                </a:solidFill>
              </a:rPr>
              <a:t>- SMK MUHAMMADIYAH 1 GENTENG BANYUWANGI</a:t>
            </a:r>
          </a:p>
          <a:p>
            <a:pPr algn="l">
              <a:lnSpc>
                <a:spcPct val="150000"/>
              </a:lnSpc>
            </a:pPr>
            <a:r>
              <a:rPr lang="en-ZW" sz="2300" b="1" dirty="0">
                <a:solidFill>
                  <a:srgbClr val="002060"/>
                </a:solidFill>
              </a:rPr>
              <a:t>5. MUHAMMAD FARHAN N. A </a:t>
            </a:r>
            <a:r>
              <a:rPr lang="en-ZW" sz="2300" b="1" dirty="0">
                <a:solidFill>
                  <a:srgbClr val="0070C0"/>
                </a:solidFill>
              </a:rPr>
              <a:t>- SMK MUHAMMADIYAH 7 GONDANGLEGI KAB. MALANG</a:t>
            </a:r>
          </a:p>
          <a:p>
            <a:pPr algn="l">
              <a:lnSpc>
                <a:spcPct val="150000"/>
              </a:lnSpc>
            </a:pPr>
            <a:r>
              <a:rPr lang="en-ZW" sz="2300" b="1" dirty="0">
                <a:solidFill>
                  <a:srgbClr val="002060"/>
                </a:solidFill>
              </a:rPr>
              <a:t>4. WASILAH MULIA NINGRUM </a:t>
            </a:r>
            <a:r>
              <a:rPr lang="en-ZW" sz="2300" b="1" dirty="0">
                <a:solidFill>
                  <a:srgbClr val="0070C0"/>
                </a:solidFill>
              </a:rPr>
              <a:t>- SMK MUHAMMADIYAH SENTOLO</a:t>
            </a:r>
          </a:p>
        </p:txBody>
      </p:sp>
    </p:spTree>
    <p:extLst>
      <p:ext uri="{BB962C8B-B14F-4D97-AF65-F5344CB8AC3E}">
        <p14:creationId xmlns:p14="http://schemas.microsoft.com/office/powerpoint/2010/main" val="6973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98406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Seni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Baca Al-Qur’an – SMK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271" y="1708029"/>
            <a:ext cx="10216551" cy="410617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BRONZE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FITRA IKHSAN NURHUDA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SMK MUHAMMADIYAH 3 METRO</a:t>
            </a:r>
          </a:p>
          <a:p>
            <a:endParaRPr lang="en-US" sz="2000" dirty="0">
              <a:solidFill>
                <a:srgbClr val="FF3399"/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SILVER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SYIFA ADINDA AZAHRA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SMK MUHAMMADIYAH 3 METRO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FF3399"/>
                </a:solidFill>
                <a:latin typeface="Arial Black" panose="020B0A04020102020204" pitchFamily="34" charset="0"/>
              </a:rPr>
              <a:t>GOLD AWARD</a:t>
            </a:r>
          </a:p>
          <a:p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IKE WAHYUNINGSIH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- SMK MUHAMMADIYAH 3 METRO</a:t>
            </a:r>
          </a:p>
          <a:p>
            <a:pPr algn="l"/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6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492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Seni Baca Al-Qur’an – SD/MI</vt:lpstr>
      <vt:lpstr>PowerPoint Presentation</vt:lpstr>
      <vt:lpstr>Seni Baca Al-Qur’an – SMP/MTs</vt:lpstr>
      <vt:lpstr>Seni Baca Al-Qur’an – SMP/MTs</vt:lpstr>
      <vt:lpstr>Seni Baca Al-Qur’an – SMA/MA</vt:lpstr>
      <vt:lpstr>Seni Baca Al-Qur’an – SMA/MA</vt:lpstr>
      <vt:lpstr>Seni Baca Al-Qur’an – SMK</vt:lpstr>
      <vt:lpstr>Seni Baca Al-Qur’an – SMK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Lomba - Level</dc:title>
  <dc:creator>jatim.pwm@gmail.com</dc:creator>
  <cp:lastModifiedBy>Laras Manggiasih</cp:lastModifiedBy>
  <cp:revision>47</cp:revision>
  <dcterms:created xsi:type="dcterms:W3CDTF">2021-12-24T10:56:46Z</dcterms:created>
  <dcterms:modified xsi:type="dcterms:W3CDTF">2021-12-24T13:51:35Z</dcterms:modified>
</cp:coreProperties>
</file>