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41" d="100"/>
          <a:sy n="41" d="100"/>
        </p:scale>
        <p:origin x="84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9C6E6D-02E6-436E-A619-863BE0DDF1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6CCD68-54FA-40F6-8EF0-7C4A165F09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2A3770-9329-4E7B-8DB5-C20444F63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2ED1-AC24-4BF7-BE3B-C80D6543FB86}" type="datetimeFigureOut">
              <a:rPr lang="id-ID" smtClean="0"/>
              <a:t>24/12/2021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F33B56-05AA-4601-B0E7-93F8BA7FD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01ED4F-D8DF-4FA5-914C-BB395B3FF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77E9-4A3B-425B-81F2-32C3A31E882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89786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14779-D29A-4962-AD84-8461EEBCC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A0FB8C-B09F-4A92-BBB6-1EB2CCFC98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8C9B48-2E13-4C2C-9026-9C499194F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2ED1-AC24-4BF7-BE3B-C80D6543FB86}" type="datetimeFigureOut">
              <a:rPr lang="id-ID" smtClean="0"/>
              <a:t>24/12/2021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032CB3-BF10-41F0-88F3-BF013C3C9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8BA1EB-D4FA-4F8E-92F0-1828D65F2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77E9-4A3B-425B-81F2-32C3A31E882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68010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DBDF122-11EF-469E-8AD1-41F5C8ECF8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833A52-179E-470A-A7C5-6E158163F0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76AE47-E736-4E08-B809-DA0E024F4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2ED1-AC24-4BF7-BE3B-C80D6543FB86}" type="datetimeFigureOut">
              <a:rPr lang="id-ID" smtClean="0"/>
              <a:t>24/12/2021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238414-E896-4F73-8D0C-E40F866BF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1F7199-1230-4580-8A31-6CC17B1A3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77E9-4A3B-425B-81F2-32C3A31E882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20315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F7BFF-F31C-4FBD-97C4-1294E7101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D20978-5FC4-43F5-B51A-B130C21DDB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A52169-48EA-4CDE-B685-89712DDE8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2ED1-AC24-4BF7-BE3B-C80D6543FB86}" type="datetimeFigureOut">
              <a:rPr lang="id-ID" smtClean="0"/>
              <a:t>24/12/2021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F4DEF3-6A5A-4475-AD89-6017D871F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5BD6A5-FA64-4181-A0D4-6DE6F54E5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77E9-4A3B-425B-81F2-32C3A31E882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14276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3E6DB-B7CA-4A29-8370-0FC83E198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EA673E-2C02-4293-B42D-F2D670A015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F3AA5C-00E6-4439-BAF0-8C240C065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2ED1-AC24-4BF7-BE3B-C80D6543FB86}" type="datetimeFigureOut">
              <a:rPr lang="id-ID" smtClean="0"/>
              <a:t>24/12/2021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37330A-7B24-449F-A165-8CACF9611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8A2656-AACD-4049-8BD5-5FD1BB1FB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77E9-4A3B-425B-81F2-32C3A31E882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95658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9A508-6960-4B9C-9702-A88751527F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FC1E10-7949-43D0-9866-23CC182C11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996027-B1B0-4C63-A7E6-867AB87D3F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8749B7-EB09-4929-8CDC-83AABCFB9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2ED1-AC24-4BF7-BE3B-C80D6543FB86}" type="datetimeFigureOut">
              <a:rPr lang="id-ID" smtClean="0"/>
              <a:t>24/12/2021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41AB15-33EA-43B0-9CF5-9859BCA41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A7BB2E-B22E-423D-8BAB-33120D42B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77E9-4A3B-425B-81F2-32C3A31E882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4393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085CC-ED8C-4A7E-B5F1-9D0D2A7F5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3909A3-CCE7-4DEA-80B1-FB48B16CAA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C960C8-43EB-459A-B459-BCC107BEB8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5A47E3-767A-428D-B4C0-9624C7AD53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BE0659-9666-4E12-9D49-8A3A802D41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C5221A-36E6-47DB-AC65-04E4AAF3A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2ED1-AC24-4BF7-BE3B-C80D6543FB86}" type="datetimeFigureOut">
              <a:rPr lang="id-ID" smtClean="0"/>
              <a:t>24/12/2021</a:t>
            </a:fld>
            <a:endParaRPr lang="id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F4E155-B265-4923-ABCC-4A24F7BAE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C204E9-59CB-4F43-B499-43839787A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77E9-4A3B-425B-81F2-32C3A31E882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60504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72C76-74B9-44D3-BBE2-9E96A0AE5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B62023-95BA-4DC6-BCB9-1449ECA3B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2ED1-AC24-4BF7-BE3B-C80D6543FB86}" type="datetimeFigureOut">
              <a:rPr lang="id-ID" smtClean="0"/>
              <a:t>24/12/2021</a:t>
            </a:fld>
            <a:endParaRPr lang="id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621C62-DA6F-4F71-85FD-DF3D7FADC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5EB27F-B145-4BD6-8866-1FA66AC92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77E9-4A3B-425B-81F2-32C3A31E882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16411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DF1656-4023-4975-B720-911E52115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2ED1-AC24-4BF7-BE3B-C80D6543FB86}" type="datetimeFigureOut">
              <a:rPr lang="id-ID" smtClean="0"/>
              <a:t>24/12/2021</a:t>
            </a:fld>
            <a:endParaRPr lang="id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A55DD1-92ED-4756-A8B3-340E1F5B3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3C820A-5056-460A-BD13-37D23512D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77E9-4A3B-425B-81F2-32C3A31E882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72922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5604F-C923-4737-A2BA-9FFB1AE56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DFEC7-AB8D-4923-94E6-5EF7865A7F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A21875-A2E7-4FAC-A5C8-39073E4E94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00F4F7-ABA9-4826-BCFE-1AE8FCCB5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2ED1-AC24-4BF7-BE3B-C80D6543FB86}" type="datetimeFigureOut">
              <a:rPr lang="id-ID" smtClean="0"/>
              <a:t>24/12/2021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0F506F-FBE9-4CCB-922E-A938C142C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8BF966-5781-4EA1-8853-5473AEF35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77E9-4A3B-425B-81F2-32C3A31E882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18230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3750A-B3E5-4910-A94A-E5D3E4943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11D80D-8EF0-4234-B4E7-E32311D2D1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579748-DBFF-4DA3-AE43-F9437B77F8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F3D375-19B0-4490-B4E0-A35C2FC4C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2ED1-AC24-4BF7-BE3B-C80D6543FB86}" type="datetimeFigureOut">
              <a:rPr lang="id-ID" smtClean="0"/>
              <a:t>24/12/2021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73AD64-C937-44AE-AB0B-F0B8D761A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DF6ECA-FE24-456C-8A8F-3082D4BD5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77E9-4A3B-425B-81F2-32C3A31E882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83526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372DBD-E06D-4AA8-A85F-F7388362B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5A45F8-DAEC-4C22-9AC0-34884BEC70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C9AE26-49C1-4AEE-863E-CDE817FDE0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D2ED1-AC24-4BF7-BE3B-C80D6543FB86}" type="datetimeFigureOut">
              <a:rPr lang="id-ID" smtClean="0"/>
              <a:t>24/12/2021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627470-FA3B-48E1-8DBE-9F31169249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2034E7-3122-4202-B9FD-A551E9CDCA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877E9-4A3B-425B-81F2-32C3A31E882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63933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8BAD0B7-39BB-486B-BF44-AE917486E4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30" y="2"/>
            <a:ext cx="12193430" cy="6857998"/>
          </a:xfrm>
          <a:prstGeom prst="rect">
            <a:avLst/>
          </a:prstGeom>
        </p:spPr>
      </p:pic>
      <p:sp>
        <p:nvSpPr>
          <p:cNvPr id="4" name="Subtitle 2">
            <a:extLst>
              <a:ext uri="{FF2B5EF4-FFF2-40B4-BE49-F238E27FC236}">
                <a16:creationId xmlns:a16="http://schemas.microsoft.com/office/drawing/2014/main" id="{4237A5FE-5F63-4FF9-AE21-D0691A43BFEC}"/>
              </a:ext>
            </a:extLst>
          </p:cNvPr>
          <p:cNvSpPr txBox="1">
            <a:spLocks/>
          </p:cNvSpPr>
          <p:nvPr/>
        </p:nvSpPr>
        <p:spPr>
          <a:xfrm>
            <a:off x="894271" y="1684421"/>
            <a:ext cx="10319161" cy="4375173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60000"/>
              </a:lnSpc>
              <a:buNone/>
            </a:pPr>
            <a:r>
              <a:rPr lang="en-ZW" sz="2400" b="1" dirty="0">
                <a:solidFill>
                  <a:srgbClr val="002060"/>
                </a:solidFill>
              </a:rPr>
              <a:t>10. NORMALIA, S.PSI, M,PD -  </a:t>
            </a:r>
            <a:r>
              <a:rPr lang="en-ZW" sz="2400" b="1" dirty="0">
                <a:solidFill>
                  <a:srgbClr val="0070C0"/>
                </a:solidFill>
              </a:rPr>
              <a:t>SMA MUHAMMADIYAH 10 SURABAYA 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ZW" sz="2400" b="1" dirty="0">
                <a:solidFill>
                  <a:srgbClr val="002060"/>
                </a:solidFill>
              </a:rPr>
              <a:t>9. AKHMAD ARI WIBOWO - </a:t>
            </a:r>
            <a:r>
              <a:rPr lang="fi-FI" sz="2400" b="1" dirty="0">
                <a:solidFill>
                  <a:srgbClr val="0070C0"/>
                </a:solidFill>
              </a:rPr>
              <a:t>MA MUHAMMADIYAH 1 KOTA MALANG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ZW" sz="2400" b="1" dirty="0">
                <a:solidFill>
                  <a:srgbClr val="002060"/>
                </a:solidFill>
              </a:rPr>
              <a:t>8. </a:t>
            </a:r>
            <a:r>
              <a:rPr lang="pl-PL" sz="2400" b="1" dirty="0">
                <a:solidFill>
                  <a:srgbClr val="002060"/>
                </a:solidFill>
              </a:rPr>
              <a:t>WINDU WIDAGDO, S.PD., GR., M.PD.</a:t>
            </a:r>
            <a:r>
              <a:rPr lang="en-ZW" sz="2400" b="1" dirty="0">
                <a:solidFill>
                  <a:srgbClr val="002060"/>
                </a:solidFill>
              </a:rPr>
              <a:t> - </a:t>
            </a:r>
            <a:r>
              <a:rPr lang="en-ZW" sz="2400" b="1" dirty="0">
                <a:solidFill>
                  <a:srgbClr val="0070C0"/>
                </a:solidFill>
              </a:rPr>
              <a:t>SMP MUHAMMADIYAH 1 SIDOARJO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ZW" sz="2400" b="1" dirty="0">
                <a:solidFill>
                  <a:srgbClr val="002060"/>
                </a:solidFill>
              </a:rPr>
              <a:t>7. </a:t>
            </a:r>
            <a:r>
              <a:rPr lang="de-DE" sz="2400" b="1" dirty="0">
                <a:solidFill>
                  <a:srgbClr val="002060"/>
                </a:solidFill>
              </a:rPr>
              <a:t>DRS. AH. NURHASAN ANWAR, M.PD. </a:t>
            </a:r>
            <a:r>
              <a:rPr lang="en-ZW" sz="2400" b="1" dirty="0">
                <a:solidFill>
                  <a:srgbClr val="002060"/>
                </a:solidFill>
              </a:rPr>
              <a:t>- </a:t>
            </a:r>
            <a:r>
              <a:rPr lang="en-ZW" sz="2400" b="1" dirty="0">
                <a:solidFill>
                  <a:srgbClr val="0070C0"/>
                </a:solidFill>
              </a:rPr>
              <a:t>SD MUHAMMADIYAH MANYAR GRESIK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ZW" sz="2400" b="1" dirty="0">
                <a:solidFill>
                  <a:srgbClr val="002060"/>
                </a:solidFill>
              </a:rPr>
              <a:t>6. IFTA ZUROIDAH,S.E,M.M.- </a:t>
            </a:r>
            <a:r>
              <a:rPr lang="fi-FI" sz="2400" b="1" dirty="0">
                <a:solidFill>
                  <a:srgbClr val="0070C0"/>
                </a:solidFill>
              </a:rPr>
              <a:t>SMA MUHAMMADIYAH 2 SIDOARJOO</a:t>
            </a:r>
            <a:endParaRPr lang="en-ZW" sz="2400" b="1" dirty="0">
              <a:solidFill>
                <a:srgbClr val="0070C0"/>
              </a:solidFill>
            </a:endParaRPr>
          </a:p>
          <a:p>
            <a:pPr marL="0" indent="0">
              <a:lnSpc>
                <a:spcPct val="160000"/>
              </a:lnSpc>
              <a:buNone/>
            </a:pPr>
            <a:r>
              <a:rPr lang="en-ZW" sz="2400" b="1" dirty="0">
                <a:solidFill>
                  <a:srgbClr val="002060"/>
                </a:solidFill>
              </a:rPr>
              <a:t>5. M. FADLOLI AZIZ, S.SI., M.PD. - </a:t>
            </a:r>
            <a:r>
              <a:rPr lang="fi-FI" sz="2400" b="1" dirty="0">
                <a:solidFill>
                  <a:srgbClr val="0070C0"/>
                </a:solidFill>
              </a:rPr>
              <a:t>SD MUHAMMADIYAH MANYAR GRESIK</a:t>
            </a:r>
            <a:endParaRPr lang="en-ZW" sz="2400" b="1" dirty="0">
              <a:solidFill>
                <a:srgbClr val="0070C0"/>
              </a:solidFill>
            </a:endParaRPr>
          </a:p>
          <a:p>
            <a:pPr marL="0" indent="0">
              <a:lnSpc>
                <a:spcPct val="160000"/>
              </a:lnSpc>
              <a:buNone/>
            </a:pPr>
            <a:r>
              <a:rPr lang="en-ZW" sz="2400" b="1" dirty="0">
                <a:solidFill>
                  <a:srgbClr val="002060"/>
                </a:solidFill>
              </a:rPr>
              <a:t>4. ICHWAN ARIF, S.S., M.HUM. - </a:t>
            </a:r>
            <a:r>
              <a:rPr lang="en-ZW" sz="2400" b="1" dirty="0">
                <a:solidFill>
                  <a:srgbClr val="0070C0"/>
                </a:solidFill>
              </a:rPr>
              <a:t>SMP MUHAMMADIYAH 12 GKB GRESIK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48269D7-BA42-4519-AD72-39D645E46315}"/>
              </a:ext>
            </a:extLst>
          </p:cNvPr>
          <p:cNvSpPr txBox="1">
            <a:spLocks/>
          </p:cNvSpPr>
          <p:nvPr/>
        </p:nvSpPr>
        <p:spPr>
          <a:xfrm>
            <a:off x="1523999" y="798406"/>
            <a:ext cx="6774611" cy="62879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rgbClr val="FF3399"/>
                </a:solidFill>
                <a:latin typeface="Arial Black" panose="020B0A04020102020204" pitchFamily="34" charset="0"/>
              </a:rPr>
              <a:t>Guru </a:t>
            </a:r>
            <a:r>
              <a:rPr lang="en-US" sz="3200" dirty="0" err="1">
                <a:solidFill>
                  <a:srgbClr val="FF3399"/>
                </a:solidFill>
                <a:latin typeface="Arial Black" panose="020B0A04020102020204" pitchFamily="34" charset="0"/>
              </a:rPr>
              <a:t>Berprestasi</a:t>
            </a:r>
            <a:endParaRPr lang="en-ID" sz="3200" dirty="0">
              <a:solidFill>
                <a:srgbClr val="FF3399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963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8BAD0B7-39BB-486B-BF44-AE917486E4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3430" cy="6857998"/>
          </a:xfrm>
          <a:prstGeom prst="rect">
            <a:avLst/>
          </a:prstGeom>
        </p:spPr>
      </p:pic>
      <p:sp>
        <p:nvSpPr>
          <p:cNvPr id="5" name="Subtitle 2">
            <a:extLst>
              <a:ext uri="{FF2B5EF4-FFF2-40B4-BE49-F238E27FC236}">
                <a16:creationId xmlns:a16="http://schemas.microsoft.com/office/drawing/2014/main" id="{8201E740-9BC1-46D2-B3AB-BB3C0A4AC4CA}"/>
              </a:ext>
            </a:extLst>
          </p:cNvPr>
          <p:cNvSpPr txBox="1">
            <a:spLocks/>
          </p:cNvSpPr>
          <p:nvPr/>
        </p:nvSpPr>
        <p:spPr>
          <a:xfrm>
            <a:off x="894271" y="1708029"/>
            <a:ext cx="10216551" cy="410617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dirty="0">
                <a:solidFill>
                  <a:srgbClr val="FF0066"/>
                </a:solidFill>
                <a:latin typeface="Arial Black" panose="020B0A04020102020204" pitchFamily="34" charset="0"/>
              </a:rPr>
              <a:t>BRONZE AWARD</a:t>
            </a:r>
          </a:p>
          <a:p>
            <a:pPr marL="0" indent="0" algn="ctr">
              <a:buNone/>
            </a:pPr>
            <a:r>
              <a:rPr lang="en-US" sz="2000" dirty="0">
                <a:solidFill>
                  <a:srgbClr val="002060"/>
                </a:solidFill>
                <a:latin typeface="Arial Black" panose="020B0A04020102020204" pitchFamily="34" charset="0"/>
              </a:rPr>
              <a:t>SHOFAN HARIYANTO, M.PD. </a:t>
            </a:r>
            <a:r>
              <a:rPr lang="en-US" sz="2000" dirty="0">
                <a:solidFill>
                  <a:srgbClr val="0070C0"/>
                </a:solidFill>
                <a:latin typeface="Arial Black" panose="020B0A04020102020204" pitchFamily="34" charset="0"/>
              </a:rPr>
              <a:t>- SD MUHAMMADIYAH MANYAR GRESIK</a:t>
            </a:r>
          </a:p>
          <a:p>
            <a:pPr marL="0" indent="0" algn="ctr">
              <a:buNone/>
            </a:pPr>
            <a:endParaRPr lang="en-US" sz="2000" dirty="0"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en-US" sz="2000" dirty="0">
                <a:solidFill>
                  <a:srgbClr val="FF0066"/>
                </a:solidFill>
                <a:latin typeface="Arial Black" panose="020B0A04020102020204" pitchFamily="34" charset="0"/>
              </a:rPr>
              <a:t>SILVER AWARD</a:t>
            </a:r>
          </a:p>
          <a:p>
            <a:pPr marL="0" indent="0" algn="ctr">
              <a:buNone/>
            </a:pPr>
            <a:r>
              <a:rPr lang="en-US" sz="2000" dirty="0">
                <a:solidFill>
                  <a:srgbClr val="002060"/>
                </a:solidFill>
                <a:latin typeface="Arial Black" panose="020B0A04020102020204" pitchFamily="34" charset="0"/>
              </a:rPr>
              <a:t>ANIS SHOFATUN, S.SI., M.PD - </a:t>
            </a:r>
            <a:r>
              <a:rPr lang="en-US" sz="2000" dirty="0">
                <a:solidFill>
                  <a:srgbClr val="0070C0"/>
                </a:solidFill>
                <a:latin typeface="Arial Black" panose="020B0A04020102020204" pitchFamily="34" charset="0"/>
              </a:rPr>
              <a:t>SMP MUHAMMADIYAH 12 GKB GRESIK</a:t>
            </a:r>
          </a:p>
          <a:p>
            <a:pPr marL="0" indent="0" algn="ctr">
              <a:buNone/>
            </a:pPr>
            <a:endParaRPr lang="en-US" sz="2000" dirty="0"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en-US" sz="2000" dirty="0">
                <a:solidFill>
                  <a:srgbClr val="FF0066"/>
                </a:solidFill>
                <a:latin typeface="Arial Black" panose="020B0A04020102020204" pitchFamily="34" charset="0"/>
              </a:rPr>
              <a:t>GOLD AWARD</a:t>
            </a:r>
          </a:p>
          <a:p>
            <a:pPr marL="0" indent="0" algn="ctr">
              <a:buNone/>
            </a:pPr>
            <a:r>
              <a:rPr lang="en-US" sz="2000" dirty="0">
                <a:solidFill>
                  <a:srgbClr val="002060"/>
                </a:solidFill>
                <a:latin typeface="Arial Black" panose="020B0A04020102020204" pitchFamily="34" charset="0"/>
              </a:rPr>
              <a:t>DR. BIBIT MULYANA, S.PD. M.SI - </a:t>
            </a:r>
            <a:r>
              <a:rPr lang="en-US" sz="2000" dirty="0">
                <a:solidFill>
                  <a:srgbClr val="0070C0"/>
                </a:solidFill>
                <a:latin typeface="Arial Black" panose="020B0A04020102020204" pitchFamily="34" charset="0"/>
              </a:rPr>
              <a:t>SD MUHAMMADIYAH 4 SURABAYA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30A3F75-5D34-47F6-802F-813D33EDE0E8}"/>
              </a:ext>
            </a:extLst>
          </p:cNvPr>
          <p:cNvSpPr txBox="1">
            <a:spLocks/>
          </p:cNvSpPr>
          <p:nvPr/>
        </p:nvSpPr>
        <p:spPr>
          <a:xfrm>
            <a:off x="1523999" y="798406"/>
            <a:ext cx="6774611" cy="62879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rgbClr val="FF3399"/>
                </a:solidFill>
                <a:latin typeface="Arial Black" panose="020B0A04020102020204" pitchFamily="34" charset="0"/>
              </a:rPr>
              <a:t>Guru </a:t>
            </a:r>
            <a:r>
              <a:rPr lang="en-US" sz="3200" dirty="0" err="1">
                <a:solidFill>
                  <a:srgbClr val="FF3399"/>
                </a:solidFill>
                <a:latin typeface="Arial Black" panose="020B0A04020102020204" pitchFamily="34" charset="0"/>
              </a:rPr>
              <a:t>Berprestasi</a:t>
            </a:r>
            <a:endParaRPr lang="en-ID" sz="3200" dirty="0">
              <a:solidFill>
                <a:srgbClr val="FF3399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5177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176</Words>
  <Application>Microsoft Office PowerPoint</Application>
  <PresentationFormat>Widescreen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Laras Manggiasih</dc:creator>
  <cp:lastModifiedBy>Laras Manggiasih</cp:lastModifiedBy>
  <cp:revision>55</cp:revision>
  <dcterms:created xsi:type="dcterms:W3CDTF">2021-12-24T12:30:23Z</dcterms:created>
  <dcterms:modified xsi:type="dcterms:W3CDTF">2021-12-24T14:03:49Z</dcterms:modified>
</cp:coreProperties>
</file>